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421" r:id="rId3"/>
    <p:sldId id="440" r:id="rId4"/>
    <p:sldId id="437" r:id="rId5"/>
    <p:sldId id="434" r:id="rId6"/>
    <p:sldId id="433" r:id="rId7"/>
    <p:sldId id="428" r:id="rId8"/>
    <p:sldId id="438" r:id="rId9"/>
    <p:sldId id="43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Fletcher" userId="28d568dcadb8c9a4" providerId="LiveId" clId="{D68CF00E-86EE-4546-AC17-B3177B9D8FED}"/>
    <pc:docChg chg="undo custSel addSld modSld sldOrd">
      <pc:chgData name="Tim Fletcher" userId="28d568dcadb8c9a4" providerId="LiveId" clId="{D68CF00E-86EE-4546-AC17-B3177B9D8FED}" dt="2017-12-05T13:00:34.100" v="2896" actId="20577"/>
      <pc:docMkLst>
        <pc:docMk/>
      </pc:docMkLst>
      <pc:sldChg chg="modSp">
        <pc:chgData name="Tim Fletcher" userId="28d568dcadb8c9a4" providerId="LiveId" clId="{D68CF00E-86EE-4546-AC17-B3177B9D8FED}" dt="2017-12-05T11:16:01.044" v="11" actId="20577"/>
        <pc:sldMkLst>
          <pc:docMk/>
          <pc:sldMk cId="2293164853" sldId="261"/>
        </pc:sldMkLst>
        <pc:spChg chg="mod">
          <ac:chgData name="Tim Fletcher" userId="28d568dcadb8c9a4" providerId="LiveId" clId="{D68CF00E-86EE-4546-AC17-B3177B9D8FED}" dt="2017-12-05T11:16:01.044" v="11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D68CF00E-86EE-4546-AC17-B3177B9D8FED}" dt="2017-12-05T11:36:38.084" v="1091" actId="20577"/>
        <pc:sldMkLst>
          <pc:docMk/>
          <pc:sldMk cId="3394913547" sldId="421"/>
        </pc:sldMkLst>
        <pc:spChg chg="mod">
          <ac:chgData name="Tim Fletcher" userId="28d568dcadb8c9a4" providerId="LiveId" clId="{D68CF00E-86EE-4546-AC17-B3177B9D8FED}" dt="2017-12-05T11:36:38.084" v="1091" actId="20577"/>
          <ac:spMkLst>
            <pc:docMk/>
            <pc:sldMk cId="3394913547" sldId="421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5:28.221" v="1718" actId="20577"/>
        <pc:sldMkLst>
          <pc:docMk/>
          <pc:sldMk cId="2469447342" sldId="422"/>
        </pc:sldMkLst>
        <pc:spChg chg="mod">
          <ac:chgData name="Tim Fletcher" userId="28d568dcadb8c9a4" providerId="LiveId" clId="{D68CF00E-86EE-4546-AC17-B3177B9D8FED}" dt="2017-12-05T11:41:40.769" v="1405" actId="11"/>
          <ac:spMkLst>
            <pc:docMk/>
            <pc:sldMk cId="2469447342" sldId="422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3:00:34.100" v="2896" actId="20577"/>
        <pc:sldMkLst>
          <pc:docMk/>
          <pc:sldMk cId="452944162" sldId="428"/>
        </pc:sldMkLst>
        <pc:spChg chg="mod">
          <ac:chgData name="Tim Fletcher" userId="28d568dcadb8c9a4" providerId="LiveId" clId="{D68CF00E-86EE-4546-AC17-B3177B9D8FED}" dt="2017-12-05T13:00:34.100" v="2896" actId="20577"/>
          <ac:spMkLst>
            <pc:docMk/>
            <pc:sldMk cId="452944162" sldId="428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5:44.674" v="1719" actId="20577"/>
        <pc:sldMkLst>
          <pc:docMk/>
          <pc:sldMk cId="3173381176" sldId="429"/>
        </pc:sldMkLst>
        <pc:spChg chg="mod">
          <ac:chgData name="Tim Fletcher" userId="28d568dcadb8c9a4" providerId="LiveId" clId="{D68CF00E-86EE-4546-AC17-B3177B9D8FED}" dt="2017-12-05T11:19:11.471" v="42" actId="20577"/>
          <ac:spMkLst>
            <pc:docMk/>
            <pc:sldMk cId="3173381176" sldId="429"/>
            <ac:spMk id="8" creationId="{00000000-0000-0000-0000-000000000000}"/>
          </ac:spMkLst>
        </pc:spChg>
      </pc:sldChg>
      <pc:sldChg chg="ord">
        <pc:chgData name="Tim Fletcher" userId="28d568dcadb8c9a4" providerId="LiveId" clId="{D68CF00E-86EE-4546-AC17-B3177B9D8FED}" dt="2017-12-05T11:40:53.738" v="1338" actId="20577"/>
        <pc:sldMkLst>
          <pc:docMk/>
          <pc:sldMk cId="2802757971" sldId="430"/>
        </pc:sldMkLst>
      </pc:sldChg>
      <pc:sldChg chg="modSp ord">
        <pc:chgData name="Tim Fletcher" userId="28d568dcadb8c9a4" providerId="LiveId" clId="{D68CF00E-86EE-4546-AC17-B3177B9D8FED}" dt="2017-12-05T11:48:53.962" v="2011" actId="11"/>
        <pc:sldMkLst>
          <pc:docMk/>
          <pc:sldMk cId="181821527" sldId="431"/>
        </pc:sldMkLst>
        <pc:spChg chg="mod">
          <ac:chgData name="Tim Fletcher" userId="28d568dcadb8c9a4" providerId="LiveId" clId="{D68CF00E-86EE-4546-AC17-B3177B9D8FED}" dt="2017-12-05T11:48:53.962" v="2011" actId="11"/>
          <ac:spMkLst>
            <pc:docMk/>
            <pc:sldMk cId="181821527" sldId="431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49:00.087" v="2015" actId="403"/>
        <pc:sldMkLst>
          <pc:docMk/>
          <pc:sldMk cId="2834721509" sldId="432"/>
        </pc:sldMkLst>
        <pc:spChg chg="mod">
          <ac:chgData name="Tim Fletcher" userId="28d568dcadb8c9a4" providerId="LiveId" clId="{D68CF00E-86EE-4546-AC17-B3177B9D8FED}" dt="2017-12-05T11:49:00.087" v="2015" actId="403"/>
          <ac:spMkLst>
            <pc:docMk/>
            <pc:sldMk cId="2834721509" sldId="432"/>
            <ac:spMk id="8" creationId="{00000000-0000-0000-0000-000000000000}"/>
          </ac:spMkLst>
        </pc:spChg>
      </pc:sldChg>
      <pc:sldChg chg="modSp ord">
        <pc:chgData name="Tim Fletcher" userId="28d568dcadb8c9a4" providerId="LiveId" clId="{D68CF00E-86EE-4546-AC17-B3177B9D8FED}" dt="2017-12-05T11:33:47.359" v="897" actId="12"/>
        <pc:sldMkLst>
          <pc:docMk/>
          <pc:sldMk cId="488355589" sldId="433"/>
        </pc:sldMkLst>
        <pc:spChg chg="mod">
          <ac:chgData name="Tim Fletcher" userId="28d568dcadb8c9a4" providerId="LiveId" clId="{D68CF00E-86EE-4546-AC17-B3177B9D8FED}" dt="2017-12-05T11:33:47.359" v="897" actId="12"/>
          <ac:spMkLst>
            <pc:docMk/>
            <pc:sldMk cId="488355589" sldId="433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32:58.953" v="870" actId="11"/>
        <pc:sldMkLst>
          <pc:docMk/>
          <pc:sldMk cId="2489475504" sldId="434"/>
        </pc:sldMkLst>
        <pc:spChg chg="mod">
          <ac:chgData name="Tim Fletcher" userId="28d568dcadb8c9a4" providerId="LiveId" clId="{D68CF00E-86EE-4546-AC17-B3177B9D8FED}" dt="2017-12-05T11:32:58.953" v="870" actId="11"/>
          <ac:spMkLst>
            <pc:docMk/>
            <pc:sldMk cId="2489475504" sldId="434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54:42.491" v="2664" actId="20577"/>
        <pc:sldMkLst>
          <pc:docMk/>
          <pc:sldMk cId="1753515708" sldId="435"/>
        </pc:sldMkLst>
        <pc:spChg chg="mod">
          <ac:chgData name="Tim Fletcher" userId="28d568dcadb8c9a4" providerId="LiveId" clId="{D68CF00E-86EE-4546-AC17-B3177B9D8FED}" dt="2017-12-05T11:54:42.491" v="2664" actId="20577"/>
          <ac:spMkLst>
            <pc:docMk/>
            <pc:sldMk cId="1753515708" sldId="435"/>
            <ac:spMk id="8" creationId="{00000000-0000-0000-0000-000000000000}"/>
          </ac:spMkLst>
        </pc:spChg>
      </pc:sldChg>
      <pc:sldChg chg="modSp add">
        <pc:chgData name="Tim Fletcher" userId="28d568dcadb8c9a4" providerId="LiveId" clId="{D68CF00E-86EE-4546-AC17-B3177B9D8FED}" dt="2017-12-05T11:57:08.951" v="2871" actId="20577"/>
        <pc:sldMkLst>
          <pc:docMk/>
          <pc:sldMk cId="3475187640" sldId="436"/>
        </pc:sldMkLst>
        <pc:spChg chg="mod">
          <ac:chgData name="Tim Fletcher" userId="28d568dcadb8c9a4" providerId="LiveId" clId="{D68CF00E-86EE-4546-AC17-B3177B9D8FED}" dt="2017-12-05T11:57:08.951" v="2871" actId="20577"/>
          <ac:spMkLst>
            <pc:docMk/>
            <pc:sldMk cId="3475187640" sldId="436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EBDEAE47-D93C-4FFD-AA25-B2CB1656EBC8}"/>
    <pc:docChg chg="custSel addSld delSld modSld sldOrd">
      <pc:chgData name="Tim Fletcher" userId="28d568dcadb8c9a4" providerId="LiveId" clId="{EBDEAE47-D93C-4FFD-AA25-B2CB1656EBC8}" dt="2017-09-06T11:14:54.975" v="2391" actId="20577"/>
      <pc:docMkLst>
        <pc:docMk/>
      </pc:docMkLst>
      <pc:sldChg chg="modSp">
        <pc:chgData name="Tim Fletcher" userId="28d568dcadb8c9a4" providerId="LiveId" clId="{EBDEAE47-D93C-4FFD-AA25-B2CB1656EBC8}" dt="2017-09-06T10:24:23.364" v="11" actId="20577"/>
        <pc:sldMkLst>
          <pc:docMk/>
          <pc:sldMk cId="2293164853" sldId="261"/>
        </pc:sldMkLst>
        <pc:spChg chg="mod">
          <ac:chgData name="Tim Fletcher" userId="28d568dcadb8c9a4" providerId="LiveId" clId="{EBDEAE47-D93C-4FFD-AA25-B2CB1656EBC8}" dt="2017-09-06T10:24:23.364" v="11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0:46:32.493" v="429" actId="313"/>
        <pc:sldMkLst>
          <pc:docMk/>
          <pc:sldMk cId="45802058" sldId="390"/>
        </pc:sldMkLst>
        <pc:spChg chg="mod">
          <ac:chgData name="Tim Fletcher" userId="28d568dcadb8c9a4" providerId="LiveId" clId="{EBDEAE47-D93C-4FFD-AA25-B2CB1656EBC8}" dt="2017-09-06T10:46:32.493" v="429" actId="313"/>
          <ac:spMkLst>
            <pc:docMk/>
            <pc:sldMk cId="45802058" sldId="390"/>
            <ac:spMk id="8" creationId="{00000000-0000-0000-0000-000000000000}"/>
          </ac:spMkLst>
        </pc:spChg>
      </pc:sldChg>
      <pc:sldChg chg="modSp ord">
        <pc:chgData name="Tim Fletcher" userId="28d568dcadb8c9a4" providerId="LiveId" clId="{EBDEAE47-D93C-4FFD-AA25-B2CB1656EBC8}" dt="2017-09-06T11:09:55.940" v="2122" actId="20577"/>
        <pc:sldMkLst>
          <pc:docMk/>
          <pc:sldMk cId="2448039292" sldId="397"/>
        </pc:sldMkLst>
        <pc:spChg chg="mod">
          <ac:chgData name="Tim Fletcher" userId="28d568dcadb8c9a4" providerId="LiveId" clId="{EBDEAE47-D93C-4FFD-AA25-B2CB1656EBC8}" dt="2017-09-06T11:09:55.940" v="2122" actId="20577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00:46.695" v="1179" actId="20577"/>
        <pc:sldMkLst>
          <pc:docMk/>
          <pc:sldMk cId="2133292527" sldId="402"/>
        </pc:sldMkLst>
        <pc:spChg chg="mod">
          <ac:chgData name="Tim Fletcher" userId="28d568dcadb8c9a4" providerId="LiveId" clId="{EBDEAE47-D93C-4FFD-AA25-B2CB1656EBC8}" dt="2017-09-06T11:00:46.695" v="1179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del">
        <pc:chgData name="Tim Fletcher" userId="28d568dcadb8c9a4" providerId="LiveId" clId="{EBDEAE47-D93C-4FFD-AA25-B2CB1656EBC8}" dt="2017-09-06T10:53:29.853" v="615" actId="2696"/>
        <pc:sldMkLst>
          <pc:docMk/>
          <pc:sldMk cId="585843560" sldId="404"/>
        </pc:sldMkLst>
      </pc:sldChg>
      <pc:sldChg chg="modSp">
        <pc:chgData name="Tim Fletcher" userId="28d568dcadb8c9a4" providerId="LiveId" clId="{EBDEAE47-D93C-4FFD-AA25-B2CB1656EBC8}" dt="2017-09-06T11:07:02.950" v="1789" actId="20577"/>
        <pc:sldMkLst>
          <pc:docMk/>
          <pc:sldMk cId="1218445423" sldId="410"/>
        </pc:sldMkLst>
        <pc:spChg chg="mod">
          <ac:chgData name="Tim Fletcher" userId="28d568dcadb8c9a4" providerId="LiveId" clId="{EBDEAE47-D93C-4FFD-AA25-B2CB1656EBC8}" dt="2017-09-06T11:07:02.950" v="1789" actId="20577"/>
          <ac:spMkLst>
            <pc:docMk/>
            <pc:sldMk cId="1218445423" sldId="410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03:47.272" v="1328" actId="20577"/>
        <pc:sldMkLst>
          <pc:docMk/>
          <pc:sldMk cId="954316578" sldId="413"/>
        </pc:sldMkLst>
        <pc:spChg chg="mod">
          <ac:chgData name="Tim Fletcher" userId="28d568dcadb8c9a4" providerId="LiveId" clId="{EBDEAE47-D93C-4FFD-AA25-B2CB1656EBC8}" dt="2017-09-06T11:03:47.272" v="1328" actId="20577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13:32.131" v="2254" actId="6549"/>
        <pc:sldMkLst>
          <pc:docMk/>
          <pc:sldMk cId="2523760197" sldId="416"/>
        </pc:sldMkLst>
        <pc:spChg chg="mod">
          <ac:chgData name="Tim Fletcher" userId="28d568dcadb8c9a4" providerId="LiveId" clId="{EBDEAE47-D93C-4FFD-AA25-B2CB1656EBC8}" dt="2017-09-06T11:13:32.131" v="2254" actId="6549"/>
          <ac:spMkLst>
            <pc:docMk/>
            <pc:sldMk cId="2523760197" sldId="416"/>
            <ac:spMk id="8" creationId="{00000000-0000-0000-0000-000000000000}"/>
          </ac:spMkLst>
        </pc:spChg>
      </pc:sldChg>
      <pc:sldChg chg="modSp">
        <pc:chgData name="Tim Fletcher" userId="28d568dcadb8c9a4" providerId="LiveId" clId="{EBDEAE47-D93C-4FFD-AA25-B2CB1656EBC8}" dt="2017-09-06T11:14:54.975" v="2391" actId="20577"/>
        <pc:sldMkLst>
          <pc:docMk/>
          <pc:sldMk cId="956456792" sldId="417"/>
        </pc:sldMkLst>
        <pc:spChg chg="mod">
          <ac:chgData name="Tim Fletcher" userId="28d568dcadb8c9a4" providerId="LiveId" clId="{EBDEAE47-D93C-4FFD-AA25-B2CB1656EBC8}" dt="2017-09-06T11:14:54.975" v="2391" actId="20577"/>
          <ac:spMkLst>
            <pc:docMk/>
            <pc:sldMk cId="956456792" sldId="417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0:32:50.900" v="144" actId="20577"/>
        <pc:sldMkLst>
          <pc:docMk/>
          <pc:sldMk cId="2232822778" sldId="419"/>
        </pc:sldMkLst>
        <pc:spChg chg="mod">
          <ac:chgData name="Tim Fletcher" userId="28d568dcadb8c9a4" providerId="LiveId" clId="{EBDEAE47-D93C-4FFD-AA25-B2CB1656EBC8}" dt="2017-09-06T10:32:50.900" v="144" actId="20577"/>
          <ac:spMkLst>
            <pc:docMk/>
            <pc:sldMk cId="2232822778" sldId="419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1:12:49.471" v="2231" actId="20577"/>
        <pc:sldMkLst>
          <pc:docMk/>
          <pc:sldMk cId="2576777963" sldId="420"/>
        </pc:sldMkLst>
        <pc:spChg chg="mod">
          <ac:chgData name="Tim Fletcher" userId="28d568dcadb8c9a4" providerId="LiveId" clId="{EBDEAE47-D93C-4FFD-AA25-B2CB1656EBC8}" dt="2017-09-06T11:12:49.471" v="2231" actId="20577"/>
          <ac:spMkLst>
            <pc:docMk/>
            <pc:sldMk cId="2576777963" sldId="420"/>
            <ac:spMk id="8" creationId="{00000000-0000-0000-0000-000000000000}"/>
          </ac:spMkLst>
        </pc:spChg>
      </pc:sldChg>
      <pc:sldChg chg="modSp add">
        <pc:chgData name="Tim Fletcher" userId="28d568dcadb8c9a4" providerId="LiveId" clId="{EBDEAE47-D93C-4FFD-AA25-B2CB1656EBC8}" dt="2017-09-06T10:58:11.146" v="988" actId="11"/>
        <pc:sldMkLst>
          <pc:docMk/>
          <pc:sldMk cId="3394913547" sldId="421"/>
        </pc:sldMkLst>
        <pc:spChg chg="mod">
          <ac:chgData name="Tim Fletcher" userId="28d568dcadb8c9a4" providerId="LiveId" clId="{EBDEAE47-D93C-4FFD-AA25-B2CB1656EBC8}" dt="2017-09-06T10:58:11.146" v="988" actId="11"/>
          <ac:spMkLst>
            <pc:docMk/>
            <pc:sldMk cId="3394913547" sldId="421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C74D5B18-69BD-4D75-9E13-7559445B1317}"/>
    <pc:docChg chg="undo custSel modSld">
      <pc:chgData name="Tim Fletcher" userId="28d568dcadb8c9a4" providerId="LiveId" clId="{C74D5B18-69BD-4D75-9E13-7559445B1317}" dt="2017-08-20T10:59:37.934" v="264" actId="20577"/>
      <pc:docMkLst>
        <pc:docMk/>
      </pc:docMkLst>
      <pc:sldChg chg="modSp">
        <pc:chgData name="Tim Fletcher" userId="28d568dcadb8c9a4" providerId="LiveId" clId="{C74D5B18-69BD-4D75-9E13-7559445B1317}" dt="2017-08-20T10:37:47.493" v="1" actId="11"/>
        <pc:sldMkLst>
          <pc:docMk/>
          <pc:sldMk cId="45802058" sldId="390"/>
        </pc:sldMkLst>
        <pc:spChg chg="mod">
          <ac:chgData name="Tim Fletcher" userId="28d568dcadb8c9a4" providerId="LiveId" clId="{C74D5B18-69BD-4D75-9E13-7559445B1317}" dt="2017-08-20T10:37:47.493" v="1" actId="11"/>
          <ac:spMkLst>
            <pc:docMk/>
            <pc:sldMk cId="45802058" sldId="390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5:27.066" v="25" actId="20577"/>
        <pc:sldMkLst>
          <pc:docMk/>
          <pc:sldMk cId="2448039292" sldId="397"/>
        </pc:sldMkLst>
        <pc:spChg chg="mod">
          <ac:chgData name="Tim Fletcher" userId="28d568dcadb8c9a4" providerId="LiveId" clId="{C74D5B18-69BD-4D75-9E13-7559445B1317}" dt="2017-08-20T10:45:27.066" v="25" actId="20577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0:00.780" v="64" actId="20577"/>
        <pc:sldMkLst>
          <pc:docMk/>
          <pc:sldMk cId="2255122643" sldId="398"/>
        </pc:sldMkLst>
        <pc:spChg chg="mod">
          <ac:chgData name="Tim Fletcher" userId="28d568dcadb8c9a4" providerId="LiveId" clId="{C74D5B18-69BD-4D75-9E13-7559445B1317}" dt="2017-08-20T10:50:00.780" v="64" actId="20577"/>
          <ac:spMkLst>
            <pc:docMk/>
            <pc:sldMk cId="2255122643" sldId="398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38:25.915" v="13" actId="20577"/>
        <pc:sldMkLst>
          <pc:docMk/>
          <pc:sldMk cId="2133292527" sldId="402"/>
        </pc:sldMkLst>
        <pc:spChg chg="mod">
          <ac:chgData name="Tim Fletcher" userId="28d568dcadb8c9a4" providerId="LiveId" clId="{C74D5B18-69BD-4D75-9E13-7559445B1317}" dt="2017-08-20T10:38:25.915" v="13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3:07.172" v="209" actId="20577"/>
        <pc:sldMkLst>
          <pc:docMk/>
          <pc:sldMk cId="585843560" sldId="404"/>
        </pc:sldMkLst>
        <pc:spChg chg="mod">
          <ac:chgData name="Tim Fletcher" userId="28d568dcadb8c9a4" providerId="LiveId" clId="{C74D5B18-69BD-4D75-9E13-7559445B1317}" dt="2017-08-20T10:53:07.172" v="209" actId="20577"/>
          <ac:spMkLst>
            <pc:docMk/>
            <pc:sldMk cId="585843560" sldId="404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23.466" v="48" actId="20577"/>
        <pc:sldMkLst>
          <pc:docMk/>
          <pc:sldMk cId="1218445423" sldId="410"/>
        </pc:sldMkLst>
        <pc:spChg chg="mod">
          <ac:chgData name="Tim Fletcher" userId="28d568dcadb8c9a4" providerId="LiveId" clId="{C74D5B18-69BD-4D75-9E13-7559445B1317}" dt="2017-08-20T10:49:23.466" v="48" actId="20577"/>
          <ac:spMkLst>
            <pc:docMk/>
            <pc:sldMk cId="1218445423" sldId="410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6:50.983" v="28" actId="11"/>
        <pc:sldMkLst>
          <pc:docMk/>
          <pc:sldMk cId="514549867" sldId="411"/>
        </pc:sldMkLst>
        <pc:spChg chg="mod">
          <ac:chgData name="Tim Fletcher" userId="28d568dcadb8c9a4" providerId="LiveId" clId="{C74D5B18-69BD-4D75-9E13-7559445B1317}" dt="2017-08-20T10:46:50.983" v="28" actId="11"/>
          <ac:spMkLst>
            <pc:docMk/>
            <pc:sldMk cId="514549867" sldId="411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7:02.475" v="29" actId="11"/>
        <pc:sldMkLst>
          <pc:docMk/>
          <pc:sldMk cId="991877750" sldId="412"/>
        </pc:sldMkLst>
        <pc:spChg chg="mod">
          <ac:chgData name="Tim Fletcher" userId="28d568dcadb8c9a4" providerId="LiveId" clId="{C74D5B18-69BD-4D75-9E13-7559445B1317}" dt="2017-08-20T10:47:02.475" v="29" actId="11"/>
          <ac:spMkLst>
            <pc:docMk/>
            <pc:sldMk cId="991877750" sldId="412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59:37.934" v="264" actId="20577"/>
        <pc:sldMkLst>
          <pc:docMk/>
          <pc:sldMk cId="954316578" sldId="413"/>
        </pc:sldMkLst>
        <pc:spChg chg="mod">
          <ac:chgData name="Tim Fletcher" userId="28d568dcadb8c9a4" providerId="LiveId" clId="{C74D5B18-69BD-4D75-9E13-7559445B1317}" dt="2017-08-20T10:59:37.934" v="264" actId="20577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39.580" v="54" actId="20577"/>
        <pc:sldMkLst>
          <pc:docMk/>
          <pc:sldMk cId="2523760197" sldId="416"/>
        </pc:sldMkLst>
        <pc:spChg chg="mod">
          <ac:chgData name="Tim Fletcher" userId="28d568dcadb8c9a4" providerId="LiveId" clId="{C74D5B18-69BD-4D75-9E13-7559445B1317}" dt="2017-08-20T10:49:39.580" v="54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9:53.884" v="59" actId="20577"/>
        <pc:sldMkLst>
          <pc:docMk/>
          <pc:sldMk cId="956456792" sldId="417"/>
        </pc:sldMkLst>
        <pc:spChg chg="mod">
          <ac:chgData name="Tim Fletcher" userId="28d568dcadb8c9a4" providerId="LiveId" clId="{C74D5B18-69BD-4D75-9E13-7559445B1317}" dt="2017-08-20T10:49:53.884" v="59" actId="20577"/>
          <ac:spMkLst>
            <pc:docMk/>
            <pc:sldMk cId="956456792" sldId="417"/>
            <ac:spMk id="8" creationId="{00000000-0000-0000-0000-000000000000}"/>
          </ac:spMkLst>
        </pc:spChg>
      </pc:sldChg>
      <pc:sldChg chg="modSp">
        <pc:chgData name="Tim Fletcher" userId="28d568dcadb8c9a4" providerId="LiveId" clId="{C74D5B18-69BD-4D75-9E13-7559445B1317}" dt="2017-08-20T10:46:45.307" v="27" actId="12"/>
        <pc:sldMkLst>
          <pc:docMk/>
          <pc:sldMk cId="2211618434" sldId="418"/>
        </pc:sldMkLst>
        <pc:spChg chg="mod">
          <ac:chgData name="Tim Fletcher" userId="28d568dcadb8c9a4" providerId="LiveId" clId="{C74D5B18-69BD-4D75-9E13-7559445B1317}" dt="2017-08-20T10:46:45.307" v="27" actId="12"/>
          <ac:spMkLst>
            <pc:docMk/>
            <pc:sldMk cId="2211618434" sldId="418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C6C57E23-836F-4C75-AF7A-C364B975EECD}"/>
    <pc:docChg chg="custSel addSld delSld modSld sldOrd">
      <pc:chgData name="Tim Fletcher" userId="28d568dcadb8c9a4" providerId="LiveId" clId="{C6C57E23-836F-4C75-AF7A-C364B975EECD}" dt="2017-09-13T11:15:12.764" v="3499" actId="2696"/>
      <pc:docMkLst>
        <pc:docMk/>
      </pc:docMkLst>
      <pc:sldChg chg="modSp">
        <pc:chgData name="Tim Fletcher" userId="28d568dcadb8c9a4" providerId="LiveId" clId="{C6C57E23-836F-4C75-AF7A-C364B975EECD}" dt="2017-09-13T10:25:26.894" v="8" actId="20577"/>
        <pc:sldMkLst>
          <pc:docMk/>
          <pc:sldMk cId="2293164853" sldId="261"/>
        </pc:sldMkLst>
        <pc:spChg chg="mod">
          <ac:chgData name="Tim Fletcher" userId="28d568dcadb8c9a4" providerId="LiveId" clId="{C6C57E23-836F-4C75-AF7A-C364B975EECD}" dt="2017-09-13T10:25:26.894" v="8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0:50:56.672" v="1371" actId="2696"/>
        <pc:sldMkLst>
          <pc:docMk/>
          <pc:sldMk cId="45802058" sldId="390"/>
        </pc:sldMkLst>
      </pc:sldChg>
      <pc:sldChg chg="modSp ord">
        <pc:chgData name="Tim Fletcher" userId="28d568dcadb8c9a4" providerId="LiveId" clId="{C6C57E23-836F-4C75-AF7A-C364B975EECD}" dt="2017-09-13T11:07:49.413" v="2927" actId="2696"/>
        <pc:sldMkLst>
          <pc:docMk/>
          <pc:sldMk cId="2448039292" sldId="397"/>
        </pc:sldMkLst>
        <pc:spChg chg="mod">
          <ac:chgData name="Tim Fletcher" userId="28d568dcadb8c9a4" providerId="LiveId" clId="{C6C57E23-836F-4C75-AF7A-C364B975EECD}" dt="2017-09-13T11:07:49.413" v="2927" actId="2696"/>
          <ac:spMkLst>
            <pc:docMk/>
            <pc:sldMk cId="2448039292" sldId="397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0.890" v="3496" actId="2696"/>
        <pc:sldMkLst>
          <pc:docMk/>
          <pc:sldMk cId="2255122643" sldId="398"/>
        </pc:sldMkLst>
      </pc:sldChg>
      <pc:sldChg chg="modSp">
        <pc:chgData name="Tim Fletcher" userId="28d568dcadb8c9a4" providerId="LiveId" clId="{C6C57E23-836F-4C75-AF7A-C364B975EECD}" dt="2017-09-13T11:06:17.552" v="2906" actId="11"/>
        <pc:sldMkLst>
          <pc:docMk/>
          <pc:sldMk cId="2133292527" sldId="402"/>
        </pc:sldMkLst>
        <pc:spChg chg="mod">
          <ac:chgData name="Tim Fletcher" userId="28d568dcadb8c9a4" providerId="LiveId" clId="{C6C57E23-836F-4C75-AF7A-C364B975EECD}" dt="2017-09-13T11:06:17.552" v="2906" actId="11"/>
          <ac:spMkLst>
            <pc:docMk/>
            <pc:sldMk cId="2133292527" sldId="402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0.427" v="3495" actId="2696"/>
        <pc:sldMkLst>
          <pc:docMk/>
          <pc:sldMk cId="2159547931" sldId="409"/>
        </pc:sldMkLst>
      </pc:sldChg>
      <pc:sldChg chg="modSp ord">
        <pc:chgData name="Tim Fletcher" userId="28d568dcadb8c9a4" providerId="LiveId" clId="{C6C57E23-836F-4C75-AF7A-C364B975EECD}" dt="2017-09-13T11:06:32.967" v="2908" actId="11"/>
        <pc:sldMkLst>
          <pc:docMk/>
          <pc:sldMk cId="1218445423" sldId="410"/>
        </pc:sldMkLst>
        <pc:spChg chg="mod">
          <ac:chgData name="Tim Fletcher" userId="28d568dcadb8c9a4" providerId="LiveId" clId="{C6C57E23-836F-4C75-AF7A-C364B975EECD}" dt="2017-09-13T11:06:32.967" v="2908" actId="11"/>
          <ac:spMkLst>
            <pc:docMk/>
            <pc:sldMk cId="1218445423" sldId="410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12.545" v="3498" actId="2696"/>
        <pc:sldMkLst>
          <pc:docMk/>
          <pc:sldMk cId="514549867" sldId="411"/>
        </pc:sldMkLst>
      </pc:sldChg>
      <pc:sldChg chg="del">
        <pc:chgData name="Tim Fletcher" userId="28d568dcadb8c9a4" providerId="LiveId" clId="{C6C57E23-836F-4C75-AF7A-C364B975EECD}" dt="2017-09-13T11:15:12.764" v="3499" actId="2696"/>
        <pc:sldMkLst>
          <pc:docMk/>
          <pc:sldMk cId="991877750" sldId="412"/>
        </pc:sldMkLst>
      </pc:sldChg>
      <pc:sldChg chg="modSp ord">
        <pc:chgData name="Tim Fletcher" userId="28d568dcadb8c9a4" providerId="LiveId" clId="{C6C57E23-836F-4C75-AF7A-C364B975EECD}" dt="2017-09-13T11:14:11.021" v="3389" actId="11"/>
        <pc:sldMkLst>
          <pc:docMk/>
          <pc:sldMk cId="954316578" sldId="413"/>
        </pc:sldMkLst>
        <pc:spChg chg="mod">
          <ac:chgData name="Tim Fletcher" userId="28d568dcadb8c9a4" providerId="LiveId" clId="{C6C57E23-836F-4C75-AF7A-C364B975EECD}" dt="2017-09-13T11:14:11.021" v="3389" actId="11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1:15:05.338" v="3493" actId="20577"/>
        <pc:sldMkLst>
          <pc:docMk/>
          <pc:sldMk cId="2523760197" sldId="416"/>
        </pc:sldMkLst>
        <pc:spChg chg="mod">
          <ac:chgData name="Tim Fletcher" userId="28d568dcadb8c9a4" providerId="LiveId" clId="{C6C57E23-836F-4C75-AF7A-C364B975EECD}" dt="2017-09-13T11:15:05.338" v="3493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del">
        <pc:chgData name="Tim Fletcher" userId="28d568dcadb8c9a4" providerId="LiveId" clId="{C6C57E23-836F-4C75-AF7A-C364B975EECD}" dt="2017-09-13T11:15:09.586" v="3494" actId="2696"/>
        <pc:sldMkLst>
          <pc:docMk/>
          <pc:sldMk cId="956456792" sldId="417"/>
        </pc:sldMkLst>
      </pc:sldChg>
      <pc:sldChg chg="del">
        <pc:chgData name="Tim Fletcher" userId="28d568dcadb8c9a4" providerId="LiveId" clId="{C6C57E23-836F-4C75-AF7A-C364B975EECD}" dt="2017-09-13T11:15:11.695" v="3497" actId="2696"/>
        <pc:sldMkLst>
          <pc:docMk/>
          <pc:sldMk cId="2211618434" sldId="418"/>
        </pc:sldMkLst>
      </pc:sldChg>
      <pc:sldChg chg="modSp">
        <pc:chgData name="Tim Fletcher" userId="28d568dcadb8c9a4" providerId="LiveId" clId="{C6C57E23-836F-4C75-AF7A-C364B975EECD}" dt="2017-09-13T11:01:57.255" v="2377" actId="2696"/>
        <pc:sldMkLst>
          <pc:docMk/>
          <pc:sldMk cId="2232822778" sldId="419"/>
        </pc:sldMkLst>
        <pc:spChg chg="mod">
          <ac:chgData name="Tim Fletcher" userId="28d568dcadb8c9a4" providerId="LiveId" clId="{C6C57E23-836F-4C75-AF7A-C364B975EECD}" dt="2017-09-13T11:01:57.255" v="2377" actId="2696"/>
          <ac:spMkLst>
            <pc:docMk/>
            <pc:sldMk cId="2232822778" sldId="419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1:01:52.417" v="2376" actId="2696"/>
        <pc:sldMkLst>
          <pc:docMk/>
          <pc:sldMk cId="2576777963" sldId="420"/>
        </pc:sldMkLst>
        <pc:spChg chg="mod">
          <ac:chgData name="Tim Fletcher" userId="28d568dcadb8c9a4" providerId="LiveId" clId="{C6C57E23-836F-4C75-AF7A-C364B975EECD}" dt="2017-09-13T11:01:52.417" v="2376" actId="2696"/>
          <ac:spMkLst>
            <pc:docMk/>
            <pc:sldMk cId="2576777963" sldId="420"/>
            <ac:spMk id="8" creationId="{00000000-0000-0000-0000-000000000000}"/>
          </ac:spMkLst>
        </pc:spChg>
      </pc:sldChg>
      <pc:sldChg chg="modSp">
        <pc:chgData name="Tim Fletcher" userId="28d568dcadb8c9a4" providerId="LiveId" clId="{C6C57E23-836F-4C75-AF7A-C364B975EECD}" dt="2017-09-13T10:39:27.744" v="578" actId="6549"/>
        <pc:sldMkLst>
          <pc:docMk/>
          <pc:sldMk cId="3394913547" sldId="421"/>
        </pc:sldMkLst>
        <pc:spChg chg="mod">
          <ac:chgData name="Tim Fletcher" userId="28d568dcadb8c9a4" providerId="LiveId" clId="{C6C57E23-836F-4C75-AF7A-C364B975EECD}" dt="2017-09-13T10:39:27.744" v="578" actId="6549"/>
          <ac:spMkLst>
            <pc:docMk/>
            <pc:sldMk cId="3394913547" sldId="421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0:48:41.983" v="1298" actId="2696"/>
        <pc:sldMkLst>
          <pc:docMk/>
          <pc:sldMk cId="2469447342" sldId="422"/>
        </pc:sldMkLst>
        <pc:spChg chg="mod">
          <ac:chgData name="Tim Fletcher" userId="28d568dcadb8c9a4" providerId="LiveId" clId="{C6C57E23-836F-4C75-AF7A-C364B975EECD}" dt="2017-09-13T10:48:41.983" v="1298" actId="2696"/>
          <ac:spMkLst>
            <pc:docMk/>
            <pc:sldMk cId="2469447342" sldId="422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0:49:07.213" v="1302" actId="6549"/>
        <pc:sldMkLst>
          <pc:docMk/>
          <pc:sldMk cId="2242300870" sldId="423"/>
        </pc:sldMkLst>
        <pc:spChg chg="mod">
          <ac:chgData name="Tim Fletcher" userId="28d568dcadb8c9a4" providerId="LiveId" clId="{C6C57E23-836F-4C75-AF7A-C364B975EECD}" dt="2017-09-13T10:49:07.213" v="1302" actId="6549"/>
          <ac:spMkLst>
            <pc:docMk/>
            <pc:sldMk cId="2242300870" sldId="423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1:06:49.993" v="2910" actId="6549"/>
        <pc:sldMkLst>
          <pc:docMk/>
          <pc:sldMk cId="754945517" sldId="424"/>
        </pc:sldMkLst>
        <pc:spChg chg="mod">
          <ac:chgData name="Tim Fletcher" userId="28d568dcadb8c9a4" providerId="LiveId" clId="{C6C57E23-836F-4C75-AF7A-C364B975EECD}" dt="2017-09-13T11:06:49.993" v="2910" actId="6549"/>
          <ac:spMkLst>
            <pc:docMk/>
            <pc:sldMk cId="754945517" sldId="424"/>
            <ac:spMk id="8" creationId="{00000000-0000-0000-0000-000000000000}"/>
          </ac:spMkLst>
        </pc:spChg>
      </pc:sldChg>
      <pc:sldChg chg="modSp add">
        <pc:chgData name="Tim Fletcher" userId="28d568dcadb8c9a4" providerId="LiveId" clId="{C6C57E23-836F-4C75-AF7A-C364B975EECD}" dt="2017-09-13T11:13:53.612" v="3388" actId="2696"/>
        <pc:sldMkLst>
          <pc:docMk/>
          <pc:sldMk cId="4287303065" sldId="425"/>
        </pc:sldMkLst>
        <pc:spChg chg="mod">
          <ac:chgData name="Tim Fletcher" userId="28d568dcadb8c9a4" providerId="LiveId" clId="{C6C57E23-836F-4C75-AF7A-C364B975EECD}" dt="2017-09-13T11:13:53.612" v="3388" actId="2696"/>
          <ac:spMkLst>
            <pc:docMk/>
            <pc:sldMk cId="4287303065" sldId="425"/>
            <ac:spMk id="8" creationId="{00000000-0000-0000-0000-000000000000}"/>
          </ac:spMkLst>
        </pc:spChg>
      </pc:sldChg>
      <pc:sldChg chg="modSp add ord">
        <pc:chgData name="Tim Fletcher" userId="28d568dcadb8c9a4" providerId="LiveId" clId="{C6C57E23-836F-4C75-AF7A-C364B975EECD}" dt="2017-09-13T11:11:53.544" v="3325" actId="11"/>
        <pc:sldMkLst>
          <pc:docMk/>
          <pc:sldMk cId="718842084" sldId="426"/>
        </pc:sldMkLst>
        <pc:spChg chg="mod">
          <ac:chgData name="Tim Fletcher" userId="28d568dcadb8c9a4" providerId="LiveId" clId="{C6C57E23-836F-4C75-AF7A-C364B975EECD}" dt="2017-09-13T11:11:53.544" v="3325" actId="11"/>
          <ac:spMkLst>
            <pc:docMk/>
            <pc:sldMk cId="718842084" sldId="426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B4B951C8-0351-41F6-B4C5-38DB37F430F2}"/>
    <pc:docChg chg="custSel modSld">
      <pc:chgData name="Tim Fletcher" userId="28d568dcadb8c9a4" providerId="LiveId" clId="{B4B951C8-0351-41F6-B4C5-38DB37F430F2}" dt="2017-09-04T12:01:18.535" v="60" actId="20577"/>
      <pc:docMkLst>
        <pc:docMk/>
      </pc:docMkLst>
      <pc:sldChg chg="modSp">
        <pc:chgData name="Tim Fletcher" userId="28d568dcadb8c9a4" providerId="LiveId" clId="{B4B951C8-0351-41F6-B4C5-38DB37F430F2}" dt="2017-09-04T12:01:18.535" v="60" actId="20577"/>
        <pc:sldMkLst>
          <pc:docMk/>
          <pc:sldMk cId="2293164853" sldId="261"/>
        </pc:sldMkLst>
        <pc:spChg chg="mod">
          <ac:chgData name="Tim Fletcher" userId="28d568dcadb8c9a4" providerId="LiveId" clId="{B4B951C8-0351-41F6-B4C5-38DB37F430F2}" dt="2017-09-04T12:01:04.970" v="48" actId="20577"/>
          <ac:spMkLst>
            <pc:docMk/>
            <pc:sldMk cId="2293164853" sldId="261"/>
            <ac:spMk id="2" creationId="{00000000-0000-0000-0000-000000000000}"/>
          </ac:spMkLst>
        </pc:spChg>
        <pc:spChg chg="mod">
          <ac:chgData name="Tim Fletcher" userId="28d568dcadb8c9a4" providerId="LiveId" clId="{B4B951C8-0351-41F6-B4C5-38DB37F430F2}" dt="2017-09-04T12:01:18.535" v="60" actId="20577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B4B951C8-0351-41F6-B4C5-38DB37F430F2}" dt="2017-09-04T11:22:39.553" v="30" actId="20577"/>
        <pc:sldMkLst>
          <pc:docMk/>
          <pc:sldMk cId="585843560" sldId="404"/>
        </pc:sldMkLst>
        <pc:spChg chg="mod">
          <ac:chgData name="Tim Fletcher" userId="28d568dcadb8c9a4" providerId="LiveId" clId="{B4B951C8-0351-41F6-B4C5-38DB37F430F2}" dt="2017-09-04T11:22:39.553" v="30" actId="20577"/>
          <ac:spMkLst>
            <pc:docMk/>
            <pc:sldMk cId="585843560" sldId="404"/>
            <ac:spMk id="8" creationId="{00000000-0000-0000-0000-000000000000}"/>
          </ac:spMkLst>
        </pc:spChg>
      </pc:sldChg>
    </pc:docChg>
  </pc:docChgLst>
  <pc:docChgLst>
    <pc:chgData name="Tim Fletcher" userId="28d568dcadb8c9a4" providerId="LiveId" clId="{463239F6-A1E0-4FF9-B37A-6571C7D08DCD}"/>
    <pc:docChg chg="custSel addSld delSld modSld">
      <pc:chgData name="Tim Fletcher" userId="28d568dcadb8c9a4" providerId="LiveId" clId="{463239F6-A1E0-4FF9-B37A-6571C7D08DCD}" dt="2017-10-15T11:07:22.993" v="845" actId="20577"/>
      <pc:docMkLst>
        <pc:docMk/>
      </pc:docMkLst>
      <pc:sldChg chg="modSp">
        <pc:chgData name="Tim Fletcher" userId="28d568dcadb8c9a4" providerId="LiveId" clId="{463239F6-A1E0-4FF9-B37A-6571C7D08DCD}" dt="2017-10-15T10:25:29.512" v="550" actId="113"/>
        <pc:sldMkLst>
          <pc:docMk/>
          <pc:sldMk cId="2293164853" sldId="261"/>
        </pc:sldMkLst>
        <pc:spChg chg="mod">
          <ac:chgData name="Tim Fletcher" userId="28d568dcadb8c9a4" providerId="LiveId" clId="{463239F6-A1E0-4FF9-B37A-6571C7D08DCD}" dt="2017-10-15T10:25:29.512" v="550" actId="113"/>
          <ac:spMkLst>
            <pc:docMk/>
            <pc:sldMk cId="2293164853" sldId="261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18:24.321" v="281" actId="11"/>
        <pc:sldMkLst>
          <pc:docMk/>
          <pc:sldMk cId="2448039292" sldId="397"/>
        </pc:sldMkLst>
        <pc:spChg chg="mod">
          <ac:chgData name="Tim Fletcher" userId="28d568dcadb8c9a4" providerId="LiveId" clId="{463239F6-A1E0-4FF9-B37A-6571C7D08DCD}" dt="2017-10-15T10:18:24.321" v="281" actId="11"/>
          <ac:spMkLst>
            <pc:docMk/>
            <pc:sldMk cId="2448039292" sldId="397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6:26.228" v="650" actId="20577"/>
        <pc:sldMkLst>
          <pc:docMk/>
          <pc:sldMk cId="2133292527" sldId="402"/>
        </pc:sldMkLst>
        <pc:spChg chg="mod">
          <ac:chgData name="Tim Fletcher" userId="28d568dcadb8c9a4" providerId="LiveId" clId="{463239F6-A1E0-4FF9-B37A-6571C7D08DCD}" dt="2017-10-15T10:36:26.228" v="650" actId="20577"/>
          <ac:spMkLst>
            <pc:docMk/>
            <pc:sldMk cId="2133292527" sldId="402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20:02.473" v="284" actId="11"/>
        <pc:sldMkLst>
          <pc:docMk/>
          <pc:sldMk cId="954316578" sldId="413"/>
        </pc:sldMkLst>
        <pc:spChg chg="mod">
          <ac:chgData name="Tim Fletcher" userId="28d568dcadb8c9a4" providerId="LiveId" clId="{463239F6-A1E0-4FF9-B37A-6571C7D08DCD}" dt="2017-10-15T10:20:02.473" v="284" actId="11"/>
          <ac:spMkLst>
            <pc:docMk/>
            <pc:sldMk cId="954316578" sldId="413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1:07:22.993" v="845" actId="20577"/>
        <pc:sldMkLst>
          <pc:docMk/>
          <pc:sldMk cId="2523760197" sldId="416"/>
        </pc:sldMkLst>
        <pc:spChg chg="mod">
          <ac:chgData name="Tim Fletcher" userId="28d568dcadb8c9a4" providerId="LiveId" clId="{463239F6-A1E0-4FF9-B37A-6571C7D08DCD}" dt="2017-10-15T11:07:22.993" v="845" actId="20577"/>
          <ac:spMkLst>
            <pc:docMk/>
            <pc:sldMk cId="2523760197" sldId="416"/>
            <ac:spMk id="8" creationId="{00000000-0000-0000-0000-000000000000}"/>
          </ac:spMkLst>
        </pc:spChg>
      </pc:sldChg>
      <pc:sldChg chg="delSp modSp del">
        <pc:chgData name="Tim Fletcher" userId="28d568dcadb8c9a4" providerId="LiveId" clId="{463239F6-A1E0-4FF9-B37A-6571C7D08DCD}" dt="2017-10-12T10:33:58.318" v="166" actId="2696"/>
        <pc:sldMkLst>
          <pc:docMk/>
          <pc:sldMk cId="2232822778" sldId="419"/>
        </pc:sldMkLst>
        <pc:spChg chg="del mod">
          <ac:chgData name="Tim Fletcher" userId="28d568dcadb8c9a4" providerId="LiveId" clId="{463239F6-A1E0-4FF9-B37A-6571C7D08DCD}" dt="2017-10-12T10:33:44.843" v="163" actId="2696"/>
          <ac:spMkLst>
            <pc:docMk/>
            <pc:sldMk cId="2232822778" sldId="419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6:09.278" v="648" actId="20577"/>
        <pc:sldMkLst>
          <pc:docMk/>
          <pc:sldMk cId="2576777963" sldId="420"/>
        </pc:sldMkLst>
        <pc:spChg chg="mod">
          <ac:chgData name="Tim Fletcher" userId="28d568dcadb8c9a4" providerId="LiveId" clId="{463239F6-A1E0-4FF9-B37A-6571C7D08DCD}" dt="2017-10-15T10:36:09.278" v="648" actId="20577"/>
          <ac:spMkLst>
            <pc:docMk/>
            <pc:sldMk cId="2576777963" sldId="420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29:03.475" v="551" actId="20577"/>
        <pc:sldMkLst>
          <pc:docMk/>
          <pc:sldMk cId="3394913547" sldId="421"/>
        </pc:sldMkLst>
        <pc:spChg chg="mod">
          <ac:chgData name="Tim Fletcher" userId="28d568dcadb8c9a4" providerId="LiveId" clId="{463239F6-A1E0-4FF9-B37A-6571C7D08DCD}" dt="2017-10-15T10:29:03.475" v="551" actId="20577"/>
          <ac:spMkLst>
            <pc:docMk/>
            <pc:sldMk cId="3394913547" sldId="421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2T10:34:28.796" v="173" actId="20577"/>
        <pc:sldMkLst>
          <pc:docMk/>
          <pc:sldMk cId="2469447342" sldId="422"/>
        </pc:sldMkLst>
        <pc:spChg chg="mod">
          <ac:chgData name="Tim Fletcher" userId="28d568dcadb8c9a4" providerId="LiveId" clId="{463239F6-A1E0-4FF9-B37A-6571C7D08DCD}" dt="2017-10-12T10:34:28.796" v="173" actId="20577"/>
          <ac:spMkLst>
            <pc:docMk/>
            <pc:sldMk cId="2469447342" sldId="422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35:48.688" v="611" actId="313"/>
        <pc:sldMkLst>
          <pc:docMk/>
          <pc:sldMk cId="2242300870" sldId="423"/>
        </pc:sldMkLst>
        <pc:spChg chg="mod">
          <ac:chgData name="Tim Fletcher" userId="28d568dcadb8c9a4" providerId="LiveId" clId="{463239F6-A1E0-4FF9-B37A-6571C7D08DCD}" dt="2017-10-15T10:35:48.688" v="611" actId="313"/>
          <ac:spMkLst>
            <pc:docMk/>
            <pc:sldMk cId="2242300870" sldId="423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17:09.708" v="280" actId="11"/>
        <pc:sldMkLst>
          <pc:docMk/>
          <pc:sldMk cId="754945517" sldId="424"/>
        </pc:sldMkLst>
        <pc:spChg chg="mod">
          <ac:chgData name="Tim Fletcher" userId="28d568dcadb8c9a4" providerId="LiveId" clId="{463239F6-A1E0-4FF9-B37A-6571C7D08DCD}" dt="2017-10-15T10:17:09.708" v="280" actId="11"/>
          <ac:spMkLst>
            <pc:docMk/>
            <pc:sldMk cId="754945517" sldId="424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46:26.742" v="722" actId="20577"/>
        <pc:sldMkLst>
          <pc:docMk/>
          <pc:sldMk cId="4287303065" sldId="425"/>
        </pc:sldMkLst>
        <pc:spChg chg="mod">
          <ac:chgData name="Tim Fletcher" userId="28d568dcadb8c9a4" providerId="LiveId" clId="{463239F6-A1E0-4FF9-B37A-6571C7D08DCD}" dt="2017-10-15T10:46:26.742" v="722" actId="20577"/>
          <ac:spMkLst>
            <pc:docMk/>
            <pc:sldMk cId="4287303065" sldId="425"/>
            <ac:spMk id="8" creationId="{00000000-0000-0000-0000-000000000000}"/>
          </ac:spMkLst>
        </pc:spChg>
      </pc:sldChg>
      <pc:sldChg chg="modSp">
        <pc:chgData name="Tim Fletcher" userId="28d568dcadb8c9a4" providerId="LiveId" clId="{463239F6-A1E0-4FF9-B37A-6571C7D08DCD}" dt="2017-10-15T10:46:14.539" v="718" actId="20577"/>
        <pc:sldMkLst>
          <pc:docMk/>
          <pc:sldMk cId="718842084" sldId="426"/>
        </pc:sldMkLst>
        <pc:spChg chg="mod">
          <ac:chgData name="Tim Fletcher" userId="28d568dcadb8c9a4" providerId="LiveId" clId="{463239F6-A1E0-4FF9-B37A-6571C7D08DCD}" dt="2017-10-15T10:46:14.539" v="718" actId="20577"/>
          <ac:spMkLst>
            <pc:docMk/>
            <pc:sldMk cId="718842084" sldId="426"/>
            <ac:spMk id="8" creationId="{00000000-0000-0000-0000-000000000000}"/>
          </ac:spMkLst>
        </pc:spChg>
      </pc:sldChg>
      <pc:sldChg chg="modSp add">
        <pc:chgData name="Tim Fletcher" userId="28d568dcadb8c9a4" providerId="LiveId" clId="{463239F6-A1E0-4FF9-B37A-6571C7D08DCD}" dt="2017-10-15T10:36:55.078" v="663" actId="20577"/>
        <pc:sldMkLst>
          <pc:docMk/>
          <pc:sldMk cId="129880294" sldId="427"/>
        </pc:sldMkLst>
        <pc:spChg chg="mod">
          <ac:chgData name="Tim Fletcher" userId="28d568dcadb8c9a4" providerId="LiveId" clId="{463239F6-A1E0-4FF9-B37A-6571C7D08DCD}" dt="2017-10-15T10:36:55.078" v="663" actId="20577"/>
          <ac:spMkLst>
            <pc:docMk/>
            <pc:sldMk cId="129880294" sldId="427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3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8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6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B5FD-CE8F-2349-9267-576C2D7B27F5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15632-CE15-E34A-857E-07E0E1A7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7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3" y="2325474"/>
            <a:ext cx="8043333" cy="1566444"/>
          </a:xfrm>
        </p:spPr>
        <p:txBody>
          <a:bodyPr>
            <a:normAutofit fontScale="90000"/>
          </a:bodyPr>
          <a:lstStyle/>
          <a:p>
            <a:r>
              <a:rPr lang="en-CA" sz="5400" b="1" dirty="0">
                <a:solidFill>
                  <a:srgbClr val="000000"/>
                </a:solidFill>
                <a:latin typeface="Century Gothic"/>
                <a:cs typeface="Century Gothic"/>
              </a:rPr>
              <a:t>Addiction and Complex Trauma</a:t>
            </a:r>
            <a:endParaRPr lang="en-US" sz="11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9316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en-US" sz="3200" dirty="0" smtClean="0"/>
              <a:t>Is Complex Trauma in the Bible?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en-US" sz="3200" dirty="0" smtClean="0"/>
              <a:t>3 </a:t>
            </a:r>
            <a:r>
              <a:rPr lang="en-US" altLang="en-US" sz="3200" dirty="0"/>
              <a:t>Parts to the Problem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altLang="en-US" sz="3200" dirty="0"/>
              <a:t>The physical component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altLang="en-US" sz="3200" dirty="0"/>
              <a:t>The psychological component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altLang="en-US" sz="3200" dirty="0"/>
              <a:t>The spiritual component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en-US" sz="3200" dirty="0"/>
              <a:t>Genesis 1-4 shows all 3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en-US" sz="3200" dirty="0"/>
              <a:t>Also shows 12 needs that God created us with</a:t>
            </a:r>
          </a:p>
          <a:p>
            <a:pPr marL="971550" lvl="1" indent="-514350">
              <a:buSzPct val="100000"/>
              <a:buFont typeface="Arial" panose="020B0604020202020204" pitchFamily="34" charset="0"/>
              <a:buChar char="•"/>
            </a:pPr>
            <a:r>
              <a:rPr lang="en-US" altLang="en-US" sz="3200" dirty="0"/>
              <a:t>Physical, emotional, spiritual and relational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altLang="en-US" sz="3200" dirty="0"/>
              <a:t>It also shows what happens when those needs aren’t met</a:t>
            </a:r>
          </a:p>
          <a:p>
            <a:pPr marL="971550" lvl="1" indent="-514350">
              <a:buSzPct val="100000"/>
              <a:buFont typeface="Arial" panose="020B0604020202020204" pitchFamily="34" charset="0"/>
              <a:buChar char="•"/>
            </a:pPr>
            <a:r>
              <a:rPr lang="en-US" altLang="en-US" sz="3200" dirty="0"/>
              <a:t>Spiritual consequences as well as psychological and relational consequences</a:t>
            </a:r>
          </a:p>
        </p:txBody>
      </p:sp>
    </p:spTree>
    <p:extLst>
      <p:ext uri="{BB962C8B-B14F-4D97-AF65-F5344CB8AC3E}">
        <p14:creationId xmlns:p14="http://schemas.microsoft.com/office/powerpoint/2010/main" val="339491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SzPct val="100000"/>
              <a:buFont typeface="+mj-lt"/>
              <a:buAutoNum type="arabicPeriod" startAt="6"/>
            </a:pPr>
            <a:r>
              <a:rPr lang="en-US" altLang="en-US" sz="3200" dirty="0" smtClean="0"/>
              <a:t>Dangerous misread of the Bible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altLang="en-US" sz="3200" dirty="0" err="1" smtClean="0"/>
              <a:t>Ch</a:t>
            </a:r>
            <a:r>
              <a:rPr lang="en-US" altLang="en-US" sz="3200" dirty="0" smtClean="0"/>
              <a:t> 3 – Adam and Eve eating the fruit of the tree of the knowledge of good and evil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altLang="en-US" sz="3200" dirty="0" smtClean="0"/>
              <a:t>Shows tha</a:t>
            </a:r>
            <a:r>
              <a:rPr lang="en-US" altLang="en-US" sz="3200" dirty="0" smtClean="0"/>
              <a:t>t the root of humanity’s problem is spiritual – we thought were smarter than God; that we knew what was best for us better than God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altLang="en-US" sz="3200" dirty="0" smtClean="0"/>
              <a:t>Many stop there and conclude the only issue is spiritual.  They miss chapter 4-5</a:t>
            </a:r>
          </a:p>
          <a:p>
            <a:pPr marL="1428750" lvl="2" indent="-514350">
              <a:buSzPct val="100000"/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Result of people turning against God – they hurt each other – they create Complex Trauma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5729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Pleasure (Avoid Pain)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Food, Water, Shelter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Sex, Procreation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Relationships – belonging, connection, intimacy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Love, Nurture, Acceptance, </a:t>
            </a:r>
            <a:r>
              <a:rPr lang="en-CA" sz="3200" dirty="0" smtClean="0"/>
              <a:t>Respect</a:t>
            </a:r>
            <a:endParaRPr lang="en-CA" sz="3200" dirty="0"/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Safety, </a:t>
            </a:r>
            <a:r>
              <a:rPr lang="en-CA" sz="3200" dirty="0" smtClean="0"/>
              <a:t>Security - Boundaries</a:t>
            </a:r>
            <a:r>
              <a:rPr lang="en-CA" sz="3200" dirty="0"/>
              <a:t>, Consistency, Justice, Fair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Purpose, </a:t>
            </a:r>
            <a:r>
              <a:rPr lang="en-CA" sz="3200" dirty="0" smtClean="0"/>
              <a:t>Significance </a:t>
            </a:r>
            <a:r>
              <a:rPr lang="en-CA" sz="3200" dirty="0"/>
              <a:t>– Vocation, Service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Rest, Relaxation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Beauty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Wow!, Awe, Worship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401378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All of these appetites provide us the ingredients of a healthy, meaningful life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If all 11 drives exist in balance, we will feel contentment and wholeness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If one of these ingredients is missing, then we do not feel whole or complete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That creates in us a final drive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altLang="en-US" sz="3200" dirty="0"/>
              <a:t>Wholeness, </a:t>
            </a:r>
            <a:r>
              <a:rPr lang="en-US" altLang="en-US" sz="3200" dirty="0" smtClean="0"/>
              <a:t>Contentment, Satisfaction, Joy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 smtClean="0"/>
              <a:t>Note: our brain cannot tolerate pain.  It cannot relax until it has found a solution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8947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sz="3200" dirty="0"/>
              <a:t>Observations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A person is set up for addiction when one or more of these basic needs/drives is not consistently met in a healthy way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It creates a </a:t>
            </a:r>
            <a:r>
              <a:rPr lang="en-US" altLang="en-US" sz="3200" dirty="0" smtClean="0"/>
              <a:t>“hole </a:t>
            </a:r>
            <a:r>
              <a:rPr lang="en-US" altLang="en-US" sz="3200" dirty="0"/>
              <a:t>in the </a:t>
            </a:r>
            <a:r>
              <a:rPr lang="en-US" altLang="en-US" sz="3200" dirty="0" smtClean="0"/>
              <a:t>heart”</a:t>
            </a:r>
            <a:endParaRPr lang="en-US" altLang="en-US" sz="3200" dirty="0"/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Usually </a:t>
            </a:r>
            <a:r>
              <a:rPr lang="en-US" altLang="en-US" sz="3200" dirty="0"/>
              <a:t>happens at a subconscious level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altLang="en-US" sz="3200" dirty="0"/>
              <a:t>Two</a:t>
            </a:r>
            <a:r>
              <a:rPr lang="en-US" altLang="en-US" dirty="0"/>
              <a:t> </a:t>
            </a:r>
            <a:r>
              <a:rPr lang="en-US" altLang="en-US" sz="3200" dirty="0"/>
              <a:t>ways addicts try to feel whole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altLang="en-US" sz="3200" dirty="0"/>
              <a:t>Overindulge</a:t>
            </a:r>
            <a:r>
              <a:rPr lang="en-US" altLang="en-US" dirty="0"/>
              <a:t> </a:t>
            </a:r>
            <a:r>
              <a:rPr lang="en-US" altLang="en-US" sz="3200" dirty="0"/>
              <a:t>one pleasurable </a:t>
            </a:r>
            <a:r>
              <a:rPr lang="en-US" altLang="en-US" sz="3200" dirty="0" smtClean="0"/>
              <a:t>appetite</a:t>
            </a:r>
            <a:endParaRPr lang="en-US" altLang="en-US" sz="3200" dirty="0"/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altLang="en-US" sz="3200" dirty="0"/>
              <a:t>Indulge a pleasurable gift/need outside of God’s </a:t>
            </a:r>
            <a:r>
              <a:rPr lang="en-US" altLang="en-US" sz="3200" dirty="0" smtClean="0"/>
              <a:t>design - Food; Sex; Adrenalin rush; Hassle-free life; Relationships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8835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+mj-lt"/>
              <a:buAutoNum type="romanLcPeriod" startAt="2"/>
            </a:pPr>
            <a:r>
              <a:rPr lang="en-US" altLang="en-US" sz="3200" dirty="0"/>
              <a:t>Try to find wholeness by meeting any of these legitimate needs/drives with the wrong </a:t>
            </a:r>
            <a:r>
              <a:rPr lang="en-US" altLang="en-US" sz="3200" dirty="0" smtClean="0"/>
              <a:t>thing – food = Comfort; sex = connection </a:t>
            </a:r>
            <a:r>
              <a:rPr lang="en-US" altLang="en-US" sz="3200" dirty="0"/>
              <a:t>(trying to meet them in a way other than the way God designed for them to be met). The wires in the brain get </a:t>
            </a:r>
            <a:r>
              <a:rPr lang="en-US" altLang="en-US" sz="3200" dirty="0" smtClean="0"/>
              <a:t>crossed</a:t>
            </a:r>
          </a:p>
          <a:p>
            <a:pPr marL="1028700" lvl="1" indent="-571500">
              <a:buFont typeface="+mj-lt"/>
              <a:buAutoNum type="romanLcPeriod" startAt="2"/>
            </a:pPr>
            <a:r>
              <a:rPr lang="en-US" altLang="en-US" sz="3200" dirty="0" smtClean="0"/>
              <a:t>Like salt water – seems to satisfy, but leaves person thirstier</a:t>
            </a:r>
            <a:endParaRPr lang="en-US" altLang="en-US" sz="3200" dirty="0"/>
          </a:p>
          <a:p>
            <a:pPr marL="514350" indent="-514350">
              <a:buFont typeface="+mj-lt"/>
              <a:buAutoNum type="alphaLcParenR" startAt="4"/>
            </a:pPr>
            <a:r>
              <a:rPr lang="en-US" altLang="en-US" sz="3200" dirty="0"/>
              <a:t>Recovery happens when a person learns to meet each of the 11 God-given appetites in the way God designed them to be </a:t>
            </a:r>
            <a:r>
              <a:rPr lang="en-US" altLang="en-US" sz="3200" dirty="0" smtClean="0"/>
              <a:t>met</a:t>
            </a:r>
          </a:p>
        </p:txBody>
      </p:sp>
    </p:spTree>
    <p:extLst>
      <p:ext uri="{BB962C8B-B14F-4D97-AF65-F5344CB8AC3E}">
        <p14:creationId xmlns:p14="http://schemas.microsoft.com/office/powerpoint/2010/main" val="45294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6"/>
            </a:pPr>
            <a:r>
              <a:rPr lang="en-US" altLang="en-US" sz="3200" dirty="0"/>
              <a:t>True Recovery isn’t ultimately about not using drugs, it’s about getting healthy in all areas of my life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US" altLang="en-US" sz="3200" dirty="0" smtClean="0"/>
              <a:t>Joy vs Happiness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3200" dirty="0" smtClean="0"/>
              <a:t>Happiness – based on “happenings” – external circumstances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Leads to, “If only I had …., I would be happy”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3200" dirty="0" smtClean="0"/>
              <a:t>Joy is based on internal world being healthy – emotionally, spiritually, relationally</a:t>
            </a:r>
          </a:p>
        </p:txBody>
      </p:sp>
    </p:spTree>
    <p:extLst>
      <p:ext uri="{BB962C8B-B14F-4D97-AF65-F5344CB8AC3E}">
        <p14:creationId xmlns:p14="http://schemas.microsoft.com/office/powerpoint/2010/main" val="209760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929-Finding Freedom-Stationery-presentation slide0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7697" y="409280"/>
            <a:ext cx="83351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6"/>
            </a:pPr>
            <a:r>
              <a:rPr lang="en-US" altLang="en-US" sz="3200" dirty="0"/>
              <a:t>Loving God with all your heart is the necessary place to begin</a:t>
            </a:r>
            <a:endParaRPr lang="en-CA" sz="3200" dirty="0"/>
          </a:p>
          <a:p>
            <a:pPr marL="1028700" lvl="1" indent="-571500">
              <a:buFont typeface="+mj-lt"/>
              <a:buAutoNum type="romanLcPeriod"/>
            </a:pPr>
            <a:r>
              <a:rPr lang="en-CA" sz="3200" dirty="0"/>
              <a:t>Umbilical </a:t>
            </a:r>
            <a:r>
              <a:rPr lang="en-CA" sz="3200" dirty="0" smtClean="0"/>
              <a:t>cord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sz="3200" dirty="0" smtClean="0"/>
              <a:t>The need that seems least important is most important</a:t>
            </a:r>
            <a:endParaRPr lang="en-CA" sz="3200" dirty="0"/>
          </a:p>
          <a:p>
            <a:pPr marL="514350" indent="-514350">
              <a:buFont typeface="+mj-lt"/>
              <a:buAutoNum type="alphaLcParenR" startAt="6"/>
            </a:pPr>
            <a:r>
              <a:rPr lang="en-CA" altLang="en-US" sz="3200" dirty="0" smtClean="0"/>
              <a:t>Earthly desires function as signposts to make us aware of the same desires in our soul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sz="3200" dirty="0" smtClean="0"/>
              <a:t>Hunger – spiritual hunger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sz="3200" dirty="0" smtClean="0"/>
              <a:t>Sex, procreation – intimacy, reproducing spiritually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sz="3200" dirty="0" smtClean="0"/>
              <a:t>Awe – worship of something infinite that never becomes commonplace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CA" sz="3200" dirty="0" smtClean="0"/>
              <a:t>Rest - heaven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20257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55520</TotalTime>
  <Words>557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Addiction and Complex Trauma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26projects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Gabriola 4</dc:title>
  <dc:creator>Tim Fletcher</dc:creator>
  <cp:lastModifiedBy>CFSL</cp:lastModifiedBy>
  <cp:revision>347</cp:revision>
  <dcterms:created xsi:type="dcterms:W3CDTF">2016-03-23T18:07:56Z</dcterms:created>
  <dcterms:modified xsi:type="dcterms:W3CDTF">2018-01-14T18:01:49Z</dcterms:modified>
</cp:coreProperties>
</file>