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449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3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Fletcher" userId="28d568dcadb8c9a4" providerId="LiveId" clId="{463239F6-A1E0-4FF9-B37A-6571C7D08DCD}"/>
    <pc:docChg chg="custSel addSld delSld modSld">
      <pc:chgData name="Tim Fletcher" userId="28d568dcadb8c9a4" providerId="LiveId" clId="{463239F6-A1E0-4FF9-B37A-6571C7D08DCD}" dt="2017-10-15T11:07:22.993" v="845" actId="20577"/>
      <pc:docMkLst>
        <pc:docMk/>
      </pc:docMkLst>
      <pc:sldChg chg="modSp">
        <pc:chgData name="Tim Fletcher" userId="28d568dcadb8c9a4" providerId="LiveId" clId="{463239F6-A1E0-4FF9-B37A-6571C7D08DCD}" dt="2017-10-15T10:25:29.512" v="550" actId="113"/>
        <pc:sldMkLst>
          <pc:docMk/>
          <pc:sldMk cId="2293164853" sldId="261"/>
        </pc:sldMkLst>
        <pc:spChg chg="mod">
          <ac:chgData name="Tim Fletcher" userId="28d568dcadb8c9a4" providerId="LiveId" clId="{463239F6-A1E0-4FF9-B37A-6571C7D08DCD}" dt="2017-10-15T10:25:29.512" v="550" actId="113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8:24.321" v="281" actId="11"/>
        <pc:sldMkLst>
          <pc:docMk/>
          <pc:sldMk cId="2448039292" sldId="397"/>
        </pc:sldMkLst>
        <pc:spChg chg="mod">
          <ac:chgData name="Tim Fletcher" userId="28d568dcadb8c9a4" providerId="LiveId" clId="{463239F6-A1E0-4FF9-B37A-6571C7D08DCD}" dt="2017-10-15T10:18:24.321" v="281" actId="11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26.228" v="650" actId="20577"/>
        <pc:sldMkLst>
          <pc:docMk/>
          <pc:sldMk cId="2133292527" sldId="402"/>
        </pc:sldMkLst>
        <pc:spChg chg="mod">
          <ac:chgData name="Tim Fletcher" userId="28d568dcadb8c9a4" providerId="LiveId" clId="{463239F6-A1E0-4FF9-B37A-6571C7D08DCD}" dt="2017-10-15T10:36:26.228" v="650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0:02.473" v="284" actId="11"/>
        <pc:sldMkLst>
          <pc:docMk/>
          <pc:sldMk cId="954316578" sldId="413"/>
        </pc:sldMkLst>
        <pc:spChg chg="mod">
          <ac:chgData name="Tim Fletcher" userId="28d568dcadb8c9a4" providerId="LiveId" clId="{463239F6-A1E0-4FF9-B37A-6571C7D08DCD}" dt="2017-10-15T10:20:02.473" v="284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1:07:22.993" v="845" actId="20577"/>
        <pc:sldMkLst>
          <pc:docMk/>
          <pc:sldMk cId="2523760197" sldId="416"/>
        </pc:sldMkLst>
        <pc:spChg chg="mod">
          <ac:chgData name="Tim Fletcher" userId="28d568dcadb8c9a4" providerId="LiveId" clId="{463239F6-A1E0-4FF9-B37A-6571C7D08DCD}" dt="2017-10-15T11:07:22.993" v="845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Sp modSp del">
        <pc:chgData name="Tim Fletcher" userId="28d568dcadb8c9a4" providerId="LiveId" clId="{463239F6-A1E0-4FF9-B37A-6571C7D08DCD}" dt="2017-10-12T10:33:58.318" v="166" actId="2696"/>
        <pc:sldMkLst>
          <pc:docMk/>
          <pc:sldMk cId="2232822778" sldId="419"/>
        </pc:sldMkLst>
        <pc:spChg chg="del mod">
          <ac:chgData name="Tim Fletcher" userId="28d568dcadb8c9a4" providerId="LiveId" clId="{463239F6-A1E0-4FF9-B37A-6571C7D08DCD}" dt="2017-10-12T10:33:44.843" v="163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09.278" v="648" actId="20577"/>
        <pc:sldMkLst>
          <pc:docMk/>
          <pc:sldMk cId="2576777963" sldId="420"/>
        </pc:sldMkLst>
        <pc:spChg chg="mod">
          <ac:chgData name="Tim Fletcher" userId="28d568dcadb8c9a4" providerId="LiveId" clId="{463239F6-A1E0-4FF9-B37A-6571C7D08DCD}" dt="2017-10-15T10:36:09.278" v="648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9:03.475" v="551" actId="20577"/>
        <pc:sldMkLst>
          <pc:docMk/>
          <pc:sldMk cId="3394913547" sldId="421"/>
        </pc:sldMkLst>
        <pc:spChg chg="mod">
          <ac:chgData name="Tim Fletcher" userId="28d568dcadb8c9a4" providerId="LiveId" clId="{463239F6-A1E0-4FF9-B37A-6571C7D08DCD}" dt="2017-10-15T10:29:03.475" v="55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2T10:34:28.796" v="173" actId="20577"/>
        <pc:sldMkLst>
          <pc:docMk/>
          <pc:sldMk cId="2469447342" sldId="422"/>
        </pc:sldMkLst>
        <pc:spChg chg="mod">
          <ac:chgData name="Tim Fletcher" userId="28d568dcadb8c9a4" providerId="LiveId" clId="{463239F6-A1E0-4FF9-B37A-6571C7D08DCD}" dt="2017-10-12T10:34:28.796" v="173" actId="20577"/>
          <ac:spMkLst>
            <pc:docMk/>
            <pc:sldMk cId="2469447342" sldId="42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5:48.688" v="611" actId="313"/>
        <pc:sldMkLst>
          <pc:docMk/>
          <pc:sldMk cId="2242300870" sldId="423"/>
        </pc:sldMkLst>
        <pc:spChg chg="mod">
          <ac:chgData name="Tim Fletcher" userId="28d568dcadb8c9a4" providerId="LiveId" clId="{463239F6-A1E0-4FF9-B37A-6571C7D08DCD}" dt="2017-10-15T10:35:48.688" v="611" actId="313"/>
          <ac:spMkLst>
            <pc:docMk/>
            <pc:sldMk cId="2242300870" sldId="42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7:09.708" v="280" actId="11"/>
        <pc:sldMkLst>
          <pc:docMk/>
          <pc:sldMk cId="754945517" sldId="424"/>
        </pc:sldMkLst>
        <pc:spChg chg="mod">
          <ac:chgData name="Tim Fletcher" userId="28d568dcadb8c9a4" providerId="LiveId" clId="{463239F6-A1E0-4FF9-B37A-6571C7D08DCD}" dt="2017-10-15T10:17:09.708" v="280" actId="11"/>
          <ac:spMkLst>
            <pc:docMk/>
            <pc:sldMk cId="754945517" sldId="424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26.742" v="722" actId="20577"/>
        <pc:sldMkLst>
          <pc:docMk/>
          <pc:sldMk cId="4287303065" sldId="425"/>
        </pc:sldMkLst>
        <pc:spChg chg="mod">
          <ac:chgData name="Tim Fletcher" userId="28d568dcadb8c9a4" providerId="LiveId" clId="{463239F6-A1E0-4FF9-B37A-6571C7D08DCD}" dt="2017-10-15T10:46:26.742" v="722" actId="20577"/>
          <ac:spMkLst>
            <pc:docMk/>
            <pc:sldMk cId="4287303065" sldId="425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14.539" v="718" actId="20577"/>
        <pc:sldMkLst>
          <pc:docMk/>
          <pc:sldMk cId="718842084" sldId="426"/>
        </pc:sldMkLst>
        <pc:spChg chg="mod">
          <ac:chgData name="Tim Fletcher" userId="28d568dcadb8c9a4" providerId="LiveId" clId="{463239F6-A1E0-4FF9-B37A-6571C7D08DCD}" dt="2017-10-15T10:46:14.539" v="718" actId="20577"/>
          <ac:spMkLst>
            <pc:docMk/>
            <pc:sldMk cId="718842084" sldId="426"/>
            <ac:spMk id="8" creationId="{00000000-0000-0000-0000-000000000000}"/>
          </ac:spMkLst>
        </pc:spChg>
      </pc:sldChg>
      <pc:sldChg chg="modSp add">
        <pc:chgData name="Tim Fletcher" userId="28d568dcadb8c9a4" providerId="LiveId" clId="{463239F6-A1E0-4FF9-B37A-6571C7D08DCD}" dt="2017-10-15T10:36:55.078" v="663" actId="20577"/>
        <pc:sldMkLst>
          <pc:docMk/>
          <pc:sldMk cId="129880294" sldId="427"/>
        </pc:sldMkLst>
        <pc:spChg chg="mod">
          <ac:chgData name="Tim Fletcher" userId="28d568dcadb8c9a4" providerId="LiveId" clId="{463239F6-A1E0-4FF9-B37A-6571C7D08DCD}" dt="2017-10-15T10:36:55.078" v="663" actId="20577"/>
          <ac:spMkLst>
            <pc:docMk/>
            <pc:sldMk cId="129880294" sldId="427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D68CF00E-86EE-4546-AC17-B3177B9D8FED}"/>
    <pc:docChg chg="undo custSel addSld modSld sldOrd">
      <pc:chgData name="Tim Fletcher" userId="28d568dcadb8c9a4" providerId="LiveId" clId="{D68CF00E-86EE-4546-AC17-B3177B9D8FED}" dt="2017-12-05T13:00:34.100" v="2896" actId="20577"/>
      <pc:docMkLst>
        <pc:docMk/>
      </pc:docMkLst>
      <pc:sldChg chg="modSp">
        <pc:chgData name="Tim Fletcher" userId="28d568dcadb8c9a4" providerId="LiveId" clId="{D68CF00E-86EE-4546-AC17-B3177B9D8FED}" dt="2017-12-05T11:16:01.044" v="11" actId="20577"/>
        <pc:sldMkLst>
          <pc:docMk/>
          <pc:sldMk cId="2293164853" sldId="261"/>
        </pc:sldMkLst>
        <pc:spChg chg="mod">
          <ac:chgData name="Tim Fletcher" userId="28d568dcadb8c9a4" providerId="LiveId" clId="{D68CF00E-86EE-4546-AC17-B3177B9D8FED}" dt="2017-12-05T11:16:01.04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D68CF00E-86EE-4546-AC17-B3177B9D8FED}" dt="2017-12-05T11:36:38.084" v="1091" actId="20577"/>
        <pc:sldMkLst>
          <pc:docMk/>
          <pc:sldMk cId="3394913547" sldId="421"/>
        </pc:sldMkLst>
        <pc:spChg chg="mod">
          <ac:chgData name="Tim Fletcher" userId="28d568dcadb8c9a4" providerId="LiveId" clId="{D68CF00E-86EE-4546-AC17-B3177B9D8FED}" dt="2017-12-05T11:36:38.084" v="109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28.221" v="1718"/>
        <pc:sldMkLst>
          <pc:docMk/>
          <pc:sldMk cId="2469447342" sldId="422"/>
        </pc:sldMkLst>
        <pc:spChg chg="mod">
          <ac:chgData name="Tim Fletcher" userId="28d568dcadb8c9a4" providerId="LiveId" clId="{D68CF00E-86EE-4546-AC17-B3177B9D8FED}" dt="2017-12-05T11:41:40.769" v="1405" actId="11"/>
          <ac:spMkLst>
            <pc:docMk/>
            <pc:sldMk cId="2469447342" sldId="42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3:00:34.100" v="2896" actId="20577"/>
        <pc:sldMkLst>
          <pc:docMk/>
          <pc:sldMk cId="452944162" sldId="428"/>
        </pc:sldMkLst>
        <pc:spChg chg="mod">
          <ac:chgData name="Tim Fletcher" userId="28d568dcadb8c9a4" providerId="LiveId" clId="{D68CF00E-86EE-4546-AC17-B3177B9D8FED}" dt="2017-12-05T13:00:34.100" v="2896" actId="20577"/>
          <ac:spMkLst>
            <pc:docMk/>
            <pc:sldMk cId="452944162" sldId="428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44.674" v="1719"/>
        <pc:sldMkLst>
          <pc:docMk/>
          <pc:sldMk cId="3173381176" sldId="429"/>
        </pc:sldMkLst>
        <pc:spChg chg="mod">
          <ac:chgData name="Tim Fletcher" userId="28d568dcadb8c9a4" providerId="LiveId" clId="{D68CF00E-86EE-4546-AC17-B3177B9D8FED}" dt="2017-12-05T11:19:11.471" v="42"/>
          <ac:spMkLst>
            <pc:docMk/>
            <pc:sldMk cId="3173381176" sldId="429"/>
            <ac:spMk id="8" creationId="{00000000-0000-0000-0000-000000000000}"/>
          </ac:spMkLst>
        </pc:spChg>
      </pc:sldChg>
      <pc:sldChg chg="ord">
        <pc:chgData name="Tim Fletcher" userId="28d568dcadb8c9a4" providerId="LiveId" clId="{D68CF00E-86EE-4546-AC17-B3177B9D8FED}" dt="2017-12-05T11:40:53.738" v="1338"/>
        <pc:sldMkLst>
          <pc:docMk/>
          <pc:sldMk cId="2802757971" sldId="430"/>
        </pc:sldMkLst>
      </pc:sldChg>
      <pc:sldChg chg="modSp ord">
        <pc:chgData name="Tim Fletcher" userId="28d568dcadb8c9a4" providerId="LiveId" clId="{D68CF00E-86EE-4546-AC17-B3177B9D8FED}" dt="2017-12-05T11:48:53.962" v="2011" actId="11"/>
        <pc:sldMkLst>
          <pc:docMk/>
          <pc:sldMk cId="181821527" sldId="431"/>
        </pc:sldMkLst>
        <pc:spChg chg="mod">
          <ac:chgData name="Tim Fletcher" userId="28d568dcadb8c9a4" providerId="LiveId" clId="{D68CF00E-86EE-4546-AC17-B3177B9D8FED}" dt="2017-12-05T11:48:53.962" v="2011" actId="11"/>
          <ac:spMkLst>
            <pc:docMk/>
            <pc:sldMk cId="181821527" sldId="43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9:00.087" v="2015" actId="403"/>
        <pc:sldMkLst>
          <pc:docMk/>
          <pc:sldMk cId="2834721509" sldId="432"/>
        </pc:sldMkLst>
        <pc:spChg chg="mod">
          <ac:chgData name="Tim Fletcher" userId="28d568dcadb8c9a4" providerId="LiveId" clId="{D68CF00E-86EE-4546-AC17-B3177B9D8FED}" dt="2017-12-05T11:49:00.087" v="2015" actId="403"/>
          <ac:spMkLst>
            <pc:docMk/>
            <pc:sldMk cId="2834721509" sldId="43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33:47.359" v="897" actId="12"/>
        <pc:sldMkLst>
          <pc:docMk/>
          <pc:sldMk cId="488355589" sldId="433"/>
        </pc:sldMkLst>
        <pc:spChg chg="mod">
          <ac:chgData name="Tim Fletcher" userId="28d568dcadb8c9a4" providerId="LiveId" clId="{D68CF00E-86EE-4546-AC17-B3177B9D8FED}" dt="2017-12-05T11:33:47.359" v="897" actId="12"/>
          <ac:spMkLst>
            <pc:docMk/>
            <pc:sldMk cId="488355589" sldId="433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32:58.953" v="870" actId="11"/>
        <pc:sldMkLst>
          <pc:docMk/>
          <pc:sldMk cId="2489475504" sldId="434"/>
        </pc:sldMkLst>
        <pc:spChg chg="mod">
          <ac:chgData name="Tim Fletcher" userId="28d568dcadb8c9a4" providerId="LiveId" clId="{D68CF00E-86EE-4546-AC17-B3177B9D8FED}" dt="2017-12-05T11:32:58.953" v="870" actId="11"/>
          <ac:spMkLst>
            <pc:docMk/>
            <pc:sldMk cId="2489475504" sldId="434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4:42.491" v="2664" actId="20577"/>
        <pc:sldMkLst>
          <pc:docMk/>
          <pc:sldMk cId="1753515708" sldId="435"/>
        </pc:sldMkLst>
        <pc:spChg chg="mod">
          <ac:chgData name="Tim Fletcher" userId="28d568dcadb8c9a4" providerId="LiveId" clId="{D68CF00E-86EE-4546-AC17-B3177B9D8FED}" dt="2017-12-05T11:54:42.491" v="2664" actId="20577"/>
          <ac:spMkLst>
            <pc:docMk/>
            <pc:sldMk cId="1753515708" sldId="435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7:08.951" v="2871" actId="20577"/>
        <pc:sldMkLst>
          <pc:docMk/>
          <pc:sldMk cId="3475187640" sldId="436"/>
        </pc:sldMkLst>
        <pc:spChg chg="mod">
          <ac:chgData name="Tim Fletcher" userId="28d568dcadb8c9a4" providerId="LiveId" clId="{D68CF00E-86EE-4546-AC17-B3177B9D8FED}" dt="2017-12-05T11:57:08.951" v="2871" actId="20577"/>
          <ac:spMkLst>
            <pc:docMk/>
            <pc:sldMk cId="3475187640" sldId="436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EBDEAE47-D93C-4FFD-AA25-B2CB1656EBC8}"/>
    <pc:docChg chg="custSel addSld delSld modSld sldOrd">
      <pc:chgData name="Tim Fletcher" userId="28d568dcadb8c9a4" providerId="LiveId" clId="{EBDEAE47-D93C-4FFD-AA25-B2CB1656EBC8}" dt="2017-09-06T11:14:54.975" v="2391" actId="20577"/>
      <pc:docMkLst>
        <pc:docMk/>
      </pc:docMkLst>
      <pc:sldChg chg="modSp">
        <pc:chgData name="Tim Fletcher" userId="28d568dcadb8c9a4" providerId="LiveId" clId="{EBDEAE47-D93C-4FFD-AA25-B2CB1656EBC8}" dt="2017-09-06T10:24:23.364" v="11" actId="20577"/>
        <pc:sldMkLst>
          <pc:docMk/>
          <pc:sldMk cId="2293164853" sldId="261"/>
        </pc:sldMkLst>
        <pc:spChg chg="mod">
          <ac:chgData name="Tim Fletcher" userId="28d568dcadb8c9a4" providerId="LiveId" clId="{EBDEAE47-D93C-4FFD-AA25-B2CB1656EBC8}" dt="2017-09-06T10:24:23.36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0:46:32.493" v="429" actId="313"/>
        <pc:sldMkLst>
          <pc:docMk/>
          <pc:sldMk cId="45802058" sldId="390"/>
        </pc:sldMkLst>
        <pc:spChg chg="mod">
          <ac:chgData name="Tim Fletcher" userId="28d568dcadb8c9a4" providerId="LiveId" clId="{EBDEAE47-D93C-4FFD-AA25-B2CB1656EBC8}" dt="2017-09-06T10:46:32.493" v="429" actId="313"/>
          <ac:spMkLst>
            <pc:docMk/>
            <pc:sldMk cId="45802058" sldId="390"/>
            <ac:spMk id="8" creationId="{00000000-0000-0000-0000-000000000000}"/>
          </ac:spMkLst>
        </pc:spChg>
      </pc:sldChg>
      <pc:sldChg chg="modSp ord">
        <pc:chgData name="Tim Fletcher" userId="28d568dcadb8c9a4" providerId="LiveId" clId="{EBDEAE47-D93C-4FFD-AA25-B2CB1656EBC8}" dt="2017-09-06T11:09:55.940" v="2122" actId="20577"/>
        <pc:sldMkLst>
          <pc:docMk/>
          <pc:sldMk cId="2448039292" sldId="397"/>
        </pc:sldMkLst>
        <pc:spChg chg="mod">
          <ac:chgData name="Tim Fletcher" userId="28d568dcadb8c9a4" providerId="LiveId" clId="{EBDEAE47-D93C-4FFD-AA25-B2CB1656EBC8}" dt="2017-09-06T11:09:55.940" v="2122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0:46.695" v="1179" actId="20577"/>
        <pc:sldMkLst>
          <pc:docMk/>
          <pc:sldMk cId="2133292527" sldId="402"/>
        </pc:sldMkLst>
        <pc:spChg chg="mod">
          <ac:chgData name="Tim Fletcher" userId="28d568dcadb8c9a4" providerId="LiveId" clId="{EBDEAE47-D93C-4FFD-AA25-B2CB1656EBC8}" dt="2017-09-06T11:00:46.695" v="1179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EBDEAE47-D93C-4FFD-AA25-B2CB1656EBC8}" dt="2017-09-06T10:53:29.853" v="615" actId="2696"/>
        <pc:sldMkLst>
          <pc:docMk/>
          <pc:sldMk cId="585843560" sldId="404"/>
        </pc:sldMkLst>
      </pc:sldChg>
      <pc:sldChg chg="modSp">
        <pc:chgData name="Tim Fletcher" userId="28d568dcadb8c9a4" providerId="LiveId" clId="{EBDEAE47-D93C-4FFD-AA25-B2CB1656EBC8}" dt="2017-09-06T11:07:02.950" v="1789" actId="20577"/>
        <pc:sldMkLst>
          <pc:docMk/>
          <pc:sldMk cId="1218445423" sldId="410"/>
        </pc:sldMkLst>
        <pc:spChg chg="mod">
          <ac:chgData name="Tim Fletcher" userId="28d568dcadb8c9a4" providerId="LiveId" clId="{EBDEAE47-D93C-4FFD-AA25-B2CB1656EBC8}" dt="2017-09-06T11:07:02.950" v="1789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3:47.272" v="1328" actId="20577"/>
        <pc:sldMkLst>
          <pc:docMk/>
          <pc:sldMk cId="954316578" sldId="413"/>
        </pc:sldMkLst>
        <pc:spChg chg="mod">
          <ac:chgData name="Tim Fletcher" userId="28d568dcadb8c9a4" providerId="LiveId" clId="{EBDEAE47-D93C-4FFD-AA25-B2CB1656EBC8}" dt="2017-09-06T11:03:47.272" v="1328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3:32.131" v="2254" actId="6549"/>
        <pc:sldMkLst>
          <pc:docMk/>
          <pc:sldMk cId="2523760197" sldId="416"/>
        </pc:sldMkLst>
        <pc:spChg chg="mod">
          <ac:chgData name="Tim Fletcher" userId="28d568dcadb8c9a4" providerId="LiveId" clId="{EBDEAE47-D93C-4FFD-AA25-B2CB1656EBC8}" dt="2017-09-06T11:13:32.131" v="2254" actId="6549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4:54.975" v="2391" actId="20577"/>
        <pc:sldMkLst>
          <pc:docMk/>
          <pc:sldMk cId="956456792" sldId="417"/>
        </pc:sldMkLst>
        <pc:spChg chg="mod">
          <ac:chgData name="Tim Fletcher" userId="28d568dcadb8c9a4" providerId="LiveId" clId="{EBDEAE47-D93C-4FFD-AA25-B2CB1656EBC8}" dt="2017-09-06T11:14:54.975" v="2391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32:50.900" v="144" actId="20577"/>
        <pc:sldMkLst>
          <pc:docMk/>
          <pc:sldMk cId="2232822778" sldId="419"/>
        </pc:sldMkLst>
        <pc:spChg chg="mod">
          <ac:chgData name="Tim Fletcher" userId="28d568dcadb8c9a4" providerId="LiveId" clId="{EBDEAE47-D93C-4FFD-AA25-B2CB1656EBC8}" dt="2017-09-06T10:32:50.900" v="144" actId="20577"/>
          <ac:spMkLst>
            <pc:docMk/>
            <pc:sldMk cId="2232822778" sldId="419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1:12:49.471" v="2231" actId="20577"/>
        <pc:sldMkLst>
          <pc:docMk/>
          <pc:sldMk cId="2576777963" sldId="420"/>
        </pc:sldMkLst>
        <pc:spChg chg="mod">
          <ac:chgData name="Tim Fletcher" userId="28d568dcadb8c9a4" providerId="LiveId" clId="{EBDEAE47-D93C-4FFD-AA25-B2CB1656EBC8}" dt="2017-09-06T11:12:49.471" v="2231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58:11.146" v="988" actId="11"/>
        <pc:sldMkLst>
          <pc:docMk/>
          <pc:sldMk cId="3394913547" sldId="421"/>
        </pc:sldMkLst>
        <pc:spChg chg="mod">
          <ac:chgData name="Tim Fletcher" userId="28d568dcadb8c9a4" providerId="LiveId" clId="{EBDEAE47-D93C-4FFD-AA25-B2CB1656EBC8}" dt="2017-09-06T10:58:11.146" v="988" actId="11"/>
          <ac:spMkLst>
            <pc:docMk/>
            <pc:sldMk cId="3394913547" sldId="421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B4B951C8-0351-41F6-B4C5-38DB37F430F2}"/>
    <pc:docChg chg="custSel modSld">
      <pc:chgData name="Tim Fletcher" userId="28d568dcadb8c9a4" providerId="LiveId" clId="{B4B951C8-0351-41F6-B4C5-38DB37F430F2}" dt="2017-09-04T12:01:18.535" v="60" actId="20577"/>
      <pc:docMkLst>
        <pc:docMk/>
      </pc:docMkLst>
      <pc:sldChg chg="modSp">
        <pc:chgData name="Tim Fletcher" userId="28d568dcadb8c9a4" providerId="LiveId" clId="{B4B951C8-0351-41F6-B4C5-38DB37F430F2}" dt="2017-09-04T12:01:18.535" v="60" actId="20577"/>
        <pc:sldMkLst>
          <pc:docMk/>
          <pc:sldMk cId="2293164853" sldId="261"/>
        </pc:sldMkLst>
        <pc:spChg chg="mod">
          <ac:chgData name="Tim Fletcher" userId="28d568dcadb8c9a4" providerId="LiveId" clId="{B4B951C8-0351-41F6-B4C5-38DB37F430F2}" dt="2017-09-04T12:01:04.970" v="48" actId="20577"/>
          <ac:spMkLst>
            <pc:docMk/>
            <pc:sldMk cId="2293164853" sldId="261"/>
            <ac:spMk id="2" creationId="{00000000-0000-0000-0000-000000000000}"/>
          </ac:spMkLst>
        </pc:spChg>
        <pc:spChg chg="mod">
          <ac:chgData name="Tim Fletcher" userId="28d568dcadb8c9a4" providerId="LiveId" clId="{B4B951C8-0351-41F6-B4C5-38DB37F430F2}" dt="2017-09-04T12:01:18.535" v="60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B4B951C8-0351-41F6-B4C5-38DB37F430F2}" dt="2017-09-04T11:22:39.553" v="30" actId="20577"/>
        <pc:sldMkLst>
          <pc:docMk/>
          <pc:sldMk cId="585843560" sldId="404"/>
        </pc:sldMkLst>
        <pc:spChg chg="mod">
          <ac:chgData name="Tim Fletcher" userId="28d568dcadb8c9a4" providerId="LiveId" clId="{B4B951C8-0351-41F6-B4C5-38DB37F430F2}" dt="2017-09-04T11:22:39.553" v="30" actId="20577"/>
          <ac:spMkLst>
            <pc:docMk/>
            <pc:sldMk cId="585843560" sldId="404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74D5B18-69BD-4D75-9E13-7559445B1317}"/>
    <pc:docChg chg="undo custSel modSld">
      <pc:chgData name="Tim Fletcher" userId="28d568dcadb8c9a4" providerId="LiveId" clId="{C74D5B18-69BD-4D75-9E13-7559445B1317}" dt="2017-08-20T10:59:37.934" v="264" actId="20577"/>
      <pc:docMkLst>
        <pc:docMk/>
      </pc:docMkLst>
      <pc:sldChg chg="modSp">
        <pc:chgData name="Tim Fletcher" userId="28d568dcadb8c9a4" providerId="LiveId" clId="{C74D5B18-69BD-4D75-9E13-7559445B1317}" dt="2017-08-20T10:37:47.493" v="1" actId="11"/>
        <pc:sldMkLst>
          <pc:docMk/>
          <pc:sldMk cId="45802058" sldId="390"/>
        </pc:sldMkLst>
        <pc:spChg chg="mod">
          <ac:chgData name="Tim Fletcher" userId="28d568dcadb8c9a4" providerId="LiveId" clId="{C74D5B18-69BD-4D75-9E13-7559445B1317}" dt="2017-08-20T10:37:47.493" v="1" actId="11"/>
          <ac:spMkLst>
            <pc:docMk/>
            <pc:sldMk cId="45802058" sldId="39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5:27.066" v="25" actId="20577"/>
        <pc:sldMkLst>
          <pc:docMk/>
          <pc:sldMk cId="2448039292" sldId="397"/>
        </pc:sldMkLst>
        <pc:spChg chg="mod">
          <ac:chgData name="Tim Fletcher" userId="28d568dcadb8c9a4" providerId="LiveId" clId="{C74D5B18-69BD-4D75-9E13-7559445B1317}" dt="2017-08-20T10:45:27.066" v="25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0:00.780" v="64" actId="20577"/>
        <pc:sldMkLst>
          <pc:docMk/>
          <pc:sldMk cId="2255122643" sldId="398"/>
        </pc:sldMkLst>
        <pc:spChg chg="mod">
          <ac:chgData name="Tim Fletcher" userId="28d568dcadb8c9a4" providerId="LiveId" clId="{C74D5B18-69BD-4D75-9E13-7559445B1317}" dt="2017-08-20T10:50:00.780" v="64" actId="20577"/>
          <ac:spMkLst>
            <pc:docMk/>
            <pc:sldMk cId="2255122643" sldId="398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38:25.915" v="13" actId="20577"/>
        <pc:sldMkLst>
          <pc:docMk/>
          <pc:sldMk cId="2133292527" sldId="402"/>
        </pc:sldMkLst>
        <pc:spChg chg="mod">
          <ac:chgData name="Tim Fletcher" userId="28d568dcadb8c9a4" providerId="LiveId" clId="{C74D5B18-69BD-4D75-9E13-7559445B1317}" dt="2017-08-20T10:38:25.915" v="13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3:07.172" v="209" actId="20577"/>
        <pc:sldMkLst>
          <pc:docMk/>
          <pc:sldMk cId="585843560" sldId="404"/>
        </pc:sldMkLst>
        <pc:spChg chg="mod">
          <ac:chgData name="Tim Fletcher" userId="28d568dcadb8c9a4" providerId="LiveId" clId="{C74D5B18-69BD-4D75-9E13-7559445B1317}" dt="2017-08-20T10:53:07.172" v="209" actId="20577"/>
          <ac:spMkLst>
            <pc:docMk/>
            <pc:sldMk cId="585843560" sldId="404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23.466" v="48" actId="20577"/>
        <pc:sldMkLst>
          <pc:docMk/>
          <pc:sldMk cId="1218445423" sldId="410"/>
        </pc:sldMkLst>
        <pc:spChg chg="mod">
          <ac:chgData name="Tim Fletcher" userId="28d568dcadb8c9a4" providerId="LiveId" clId="{C74D5B18-69BD-4D75-9E13-7559445B1317}" dt="2017-08-20T10:49:23.466" v="48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50.983" v="28" actId="11"/>
        <pc:sldMkLst>
          <pc:docMk/>
          <pc:sldMk cId="514549867" sldId="411"/>
        </pc:sldMkLst>
        <pc:spChg chg="mod">
          <ac:chgData name="Tim Fletcher" userId="28d568dcadb8c9a4" providerId="LiveId" clId="{C74D5B18-69BD-4D75-9E13-7559445B1317}" dt="2017-08-20T10:46:50.983" v="28" actId="11"/>
          <ac:spMkLst>
            <pc:docMk/>
            <pc:sldMk cId="514549867" sldId="411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7:02.475" v="29" actId="11"/>
        <pc:sldMkLst>
          <pc:docMk/>
          <pc:sldMk cId="991877750" sldId="412"/>
        </pc:sldMkLst>
        <pc:spChg chg="mod">
          <ac:chgData name="Tim Fletcher" userId="28d568dcadb8c9a4" providerId="LiveId" clId="{C74D5B18-69BD-4D75-9E13-7559445B1317}" dt="2017-08-20T10:47:02.475" v="29" actId="11"/>
          <ac:spMkLst>
            <pc:docMk/>
            <pc:sldMk cId="991877750" sldId="41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9:37.934" v="264" actId="20577"/>
        <pc:sldMkLst>
          <pc:docMk/>
          <pc:sldMk cId="954316578" sldId="413"/>
        </pc:sldMkLst>
        <pc:spChg chg="mod">
          <ac:chgData name="Tim Fletcher" userId="28d568dcadb8c9a4" providerId="LiveId" clId="{C74D5B18-69BD-4D75-9E13-7559445B1317}" dt="2017-08-20T10:59:37.934" v="264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39.580" v="54" actId="20577"/>
        <pc:sldMkLst>
          <pc:docMk/>
          <pc:sldMk cId="2523760197" sldId="416"/>
        </pc:sldMkLst>
        <pc:spChg chg="mod">
          <ac:chgData name="Tim Fletcher" userId="28d568dcadb8c9a4" providerId="LiveId" clId="{C74D5B18-69BD-4D75-9E13-7559445B1317}" dt="2017-08-20T10:49:39.580" v="54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53.884" v="59" actId="20577"/>
        <pc:sldMkLst>
          <pc:docMk/>
          <pc:sldMk cId="956456792" sldId="417"/>
        </pc:sldMkLst>
        <pc:spChg chg="mod">
          <ac:chgData name="Tim Fletcher" userId="28d568dcadb8c9a4" providerId="LiveId" clId="{C74D5B18-69BD-4D75-9E13-7559445B1317}" dt="2017-08-20T10:49:53.884" v="59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45.307" v="27" actId="12"/>
        <pc:sldMkLst>
          <pc:docMk/>
          <pc:sldMk cId="2211618434" sldId="418"/>
        </pc:sldMkLst>
        <pc:spChg chg="mod">
          <ac:chgData name="Tim Fletcher" userId="28d568dcadb8c9a4" providerId="LiveId" clId="{C74D5B18-69BD-4D75-9E13-7559445B1317}" dt="2017-08-20T10:46:45.307" v="27" actId="12"/>
          <ac:spMkLst>
            <pc:docMk/>
            <pc:sldMk cId="2211618434" sldId="418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6C57E23-836F-4C75-AF7A-C364B975EECD}"/>
    <pc:docChg chg="custSel addSld delSld modSld sldOrd">
      <pc:chgData name="Tim Fletcher" userId="28d568dcadb8c9a4" providerId="LiveId" clId="{C6C57E23-836F-4C75-AF7A-C364B975EECD}" dt="2017-09-13T11:15:12.764" v="3499" actId="2696"/>
      <pc:docMkLst>
        <pc:docMk/>
      </pc:docMkLst>
      <pc:sldChg chg="modSp">
        <pc:chgData name="Tim Fletcher" userId="28d568dcadb8c9a4" providerId="LiveId" clId="{C6C57E23-836F-4C75-AF7A-C364B975EECD}" dt="2017-09-13T10:25:26.894" v="8" actId="20577"/>
        <pc:sldMkLst>
          <pc:docMk/>
          <pc:sldMk cId="2293164853" sldId="261"/>
        </pc:sldMkLst>
        <pc:spChg chg="mod">
          <ac:chgData name="Tim Fletcher" userId="28d568dcadb8c9a4" providerId="LiveId" clId="{C6C57E23-836F-4C75-AF7A-C364B975EECD}" dt="2017-09-13T10:25:26.894" v="8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0:50:56.672" v="1371" actId="2696"/>
        <pc:sldMkLst>
          <pc:docMk/>
          <pc:sldMk cId="45802058" sldId="390"/>
        </pc:sldMkLst>
      </pc:sldChg>
      <pc:sldChg chg="modSp ord">
        <pc:chgData name="Tim Fletcher" userId="28d568dcadb8c9a4" providerId="LiveId" clId="{C6C57E23-836F-4C75-AF7A-C364B975EECD}" dt="2017-09-13T11:07:49.413" v="2927" actId="2696"/>
        <pc:sldMkLst>
          <pc:docMk/>
          <pc:sldMk cId="2448039292" sldId="397"/>
        </pc:sldMkLst>
        <pc:spChg chg="mod">
          <ac:chgData name="Tim Fletcher" userId="28d568dcadb8c9a4" providerId="LiveId" clId="{C6C57E23-836F-4C75-AF7A-C364B975EECD}" dt="2017-09-13T11:07:49.413" v="2927" actId="2696"/>
          <ac:spMkLst>
            <pc:docMk/>
            <pc:sldMk cId="2448039292" sldId="397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890" v="3496" actId="2696"/>
        <pc:sldMkLst>
          <pc:docMk/>
          <pc:sldMk cId="2255122643" sldId="398"/>
        </pc:sldMkLst>
      </pc:sldChg>
      <pc:sldChg chg="modSp">
        <pc:chgData name="Tim Fletcher" userId="28d568dcadb8c9a4" providerId="LiveId" clId="{C6C57E23-836F-4C75-AF7A-C364B975EECD}" dt="2017-09-13T11:06:17.552" v="2906" actId="11"/>
        <pc:sldMkLst>
          <pc:docMk/>
          <pc:sldMk cId="2133292527" sldId="402"/>
        </pc:sldMkLst>
        <pc:spChg chg="mod">
          <ac:chgData name="Tim Fletcher" userId="28d568dcadb8c9a4" providerId="LiveId" clId="{C6C57E23-836F-4C75-AF7A-C364B975EECD}" dt="2017-09-13T11:06:17.552" v="2906" actId="11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427" v="3495" actId="2696"/>
        <pc:sldMkLst>
          <pc:docMk/>
          <pc:sldMk cId="2159547931" sldId="409"/>
        </pc:sldMkLst>
      </pc:sldChg>
      <pc:sldChg chg="modSp ord">
        <pc:chgData name="Tim Fletcher" userId="28d568dcadb8c9a4" providerId="LiveId" clId="{C6C57E23-836F-4C75-AF7A-C364B975EECD}" dt="2017-09-13T11:06:32.967" v="2908" actId="11"/>
        <pc:sldMkLst>
          <pc:docMk/>
          <pc:sldMk cId="1218445423" sldId="410"/>
        </pc:sldMkLst>
        <pc:spChg chg="mod">
          <ac:chgData name="Tim Fletcher" userId="28d568dcadb8c9a4" providerId="LiveId" clId="{C6C57E23-836F-4C75-AF7A-C364B975EECD}" dt="2017-09-13T11:06:32.967" v="2908" actId="11"/>
          <ac:spMkLst>
            <pc:docMk/>
            <pc:sldMk cId="1218445423" sldId="410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2.545" v="3498" actId="2696"/>
        <pc:sldMkLst>
          <pc:docMk/>
          <pc:sldMk cId="514549867" sldId="411"/>
        </pc:sldMkLst>
      </pc:sldChg>
      <pc:sldChg chg="del">
        <pc:chgData name="Tim Fletcher" userId="28d568dcadb8c9a4" providerId="LiveId" clId="{C6C57E23-836F-4C75-AF7A-C364B975EECD}" dt="2017-09-13T11:15:12.764" v="3499" actId="2696"/>
        <pc:sldMkLst>
          <pc:docMk/>
          <pc:sldMk cId="991877750" sldId="412"/>
        </pc:sldMkLst>
      </pc:sldChg>
      <pc:sldChg chg="modSp ord">
        <pc:chgData name="Tim Fletcher" userId="28d568dcadb8c9a4" providerId="LiveId" clId="{C6C57E23-836F-4C75-AF7A-C364B975EECD}" dt="2017-09-13T11:14:11.021" v="3389" actId="11"/>
        <pc:sldMkLst>
          <pc:docMk/>
          <pc:sldMk cId="954316578" sldId="413"/>
        </pc:sldMkLst>
        <pc:spChg chg="mod">
          <ac:chgData name="Tim Fletcher" userId="28d568dcadb8c9a4" providerId="LiveId" clId="{C6C57E23-836F-4C75-AF7A-C364B975EECD}" dt="2017-09-13T11:14:11.021" v="3389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15:05.338" v="3493" actId="20577"/>
        <pc:sldMkLst>
          <pc:docMk/>
          <pc:sldMk cId="2523760197" sldId="416"/>
        </pc:sldMkLst>
        <pc:spChg chg="mod">
          <ac:chgData name="Tim Fletcher" userId="28d568dcadb8c9a4" providerId="LiveId" clId="{C6C57E23-836F-4C75-AF7A-C364B975EECD}" dt="2017-09-13T11:15:05.338" v="3493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09.586" v="3494" actId="2696"/>
        <pc:sldMkLst>
          <pc:docMk/>
          <pc:sldMk cId="956456792" sldId="417"/>
        </pc:sldMkLst>
      </pc:sldChg>
      <pc:sldChg chg="del">
        <pc:chgData name="Tim Fletcher" userId="28d568dcadb8c9a4" providerId="LiveId" clId="{C6C57E23-836F-4C75-AF7A-C364B975EECD}" dt="2017-09-13T11:15:11.695" v="3497" actId="2696"/>
        <pc:sldMkLst>
          <pc:docMk/>
          <pc:sldMk cId="2211618434" sldId="418"/>
        </pc:sldMkLst>
      </pc:sldChg>
      <pc:sldChg chg="modSp">
        <pc:chgData name="Tim Fletcher" userId="28d568dcadb8c9a4" providerId="LiveId" clId="{C6C57E23-836F-4C75-AF7A-C364B975EECD}" dt="2017-09-13T11:01:57.255" v="2377" actId="2696"/>
        <pc:sldMkLst>
          <pc:docMk/>
          <pc:sldMk cId="2232822778" sldId="419"/>
        </pc:sldMkLst>
        <pc:spChg chg="mod">
          <ac:chgData name="Tim Fletcher" userId="28d568dcadb8c9a4" providerId="LiveId" clId="{C6C57E23-836F-4C75-AF7A-C364B975EECD}" dt="2017-09-13T11:01:57.255" v="2377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01:52.417" v="2376" actId="2696"/>
        <pc:sldMkLst>
          <pc:docMk/>
          <pc:sldMk cId="2576777963" sldId="420"/>
        </pc:sldMkLst>
        <pc:spChg chg="mod">
          <ac:chgData name="Tim Fletcher" userId="28d568dcadb8c9a4" providerId="LiveId" clId="{C6C57E23-836F-4C75-AF7A-C364B975EECD}" dt="2017-09-13T11:01:52.417" v="2376" actId="2696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0:39:27.744" v="578" actId="6549"/>
        <pc:sldMkLst>
          <pc:docMk/>
          <pc:sldMk cId="3394913547" sldId="421"/>
        </pc:sldMkLst>
        <pc:spChg chg="mod">
          <ac:chgData name="Tim Fletcher" userId="28d568dcadb8c9a4" providerId="LiveId" clId="{C6C57E23-836F-4C75-AF7A-C364B975EECD}" dt="2017-09-13T10:39:27.744" v="578" actId="6549"/>
          <ac:spMkLst>
            <pc:docMk/>
            <pc:sldMk cId="3394913547" sldId="421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8:41.983" v="1298" actId="2696"/>
        <pc:sldMkLst>
          <pc:docMk/>
          <pc:sldMk cId="2469447342" sldId="422"/>
        </pc:sldMkLst>
        <pc:spChg chg="mod">
          <ac:chgData name="Tim Fletcher" userId="28d568dcadb8c9a4" providerId="LiveId" clId="{C6C57E23-836F-4C75-AF7A-C364B975EECD}" dt="2017-09-13T10:48:41.983" v="1298" actId="2696"/>
          <ac:spMkLst>
            <pc:docMk/>
            <pc:sldMk cId="2469447342" sldId="422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9:07.213" v="1302" actId="6549"/>
        <pc:sldMkLst>
          <pc:docMk/>
          <pc:sldMk cId="2242300870" sldId="423"/>
        </pc:sldMkLst>
        <pc:spChg chg="mod">
          <ac:chgData name="Tim Fletcher" userId="28d568dcadb8c9a4" providerId="LiveId" clId="{C6C57E23-836F-4C75-AF7A-C364B975EECD}" dt="2017-09-13T10:49:07.213" v="1302" actId="6549"/>
          <ac:spMkLst>
            <pc:docMk/>
            <pc:sldMk cId="2242300870" sldId="423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06:49.993" v="2910" actId="6549"/>
        <pc:sldMkLst>
          <pc:docMk/>
          <pc:sldMk cId="754945517" sldId="424"/>
        </pc:sldMkLst>
        <pc:spChg chg="mod">
          <ac:chgData name="Tim Fletcher" userId="28d568dcadb8c9a4" providerId="LiveId" clId="{C6C57E23-836F-4C75-AF7A-C364B975EECD}" dt="2017-09-13T11:06:49.993" v="2910" actId="6549"/>
          <ac:spMkLst>
            <pc:docMk/>
            <pc:sldMk cId="754945517" sldId="424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13:53.612" v="3388" actId="2696"/>
        <pc:sldMkLst>
          <pc:docMk/>
          <pc:sldMk cId="4287303065" sldId="425"/>
        </pc:sldMkLst>
        <pc:spChg chg="mod">
          <ac:chgData name="Tim Fletcher" userId="28d568dcadb8c9a4" providerId="LiveId" clId="{C6C57E23-836F-4C75-AF7A-C364B975EECD}" dt="2017-09-13T11:13:53.612" v="3388" actId="2696"/>
          <ac:spMkLst>
            <pc:docMk/>
            <pc:sldMk cId="4287303065" sldId="425"/>
            <ac:spMk id="8" creationId="{00000000-0000-0000-0000-000000000000}"/>
          </ac:spMkLst>
        </pc:spChg>
      </pc:sldChg>
      <pc:sldChg chg="modSp add ord">
        <pc:chgData name="Tim Fletcher" userId="28d568dcadb8c9a4" providerId="LiveId" clId="{C6C57E23-836F-4C75-AF7A-C364B975EECD}" dt="2017-09-13T11:11:53.544" v="3325" actId="11"/>
        <pc:sldMkLst>
          <pc:docMk/>
          <pc:sldMk cId="718842084" sldId="426"/>
        </pc:sldMkLst>
        <pc:spChg chg="mod">
          <ac:chgData name="Tim Fletcher" userId="28d568dcadb8c9a4" providerId="LiveId" clId="{C6C57E23-836F-4C75-AF7A-C364B975EECD}" dt="2017-09-13T11:11:53.544" v="3325" actId="11"/>
          <ac:spMkLst>
            <pc:docMk/>
            <pc:sldMk cId="718842084" sldId="42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3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B5FD-CE8F-2349-9267-576C2D7B27F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3" y="2436718"/>
            <a:ext cx="8043333" cy="1566444"/>
          </a:xfrm>
        </p:spPr>
        <p:txBody>
          <a:bodyPr>
            <a:normAutofit fontScale="90000"/>
          </a:bodyPr>
          <a:lstStyle/>
          <a:p>
            <a:r>
              <a:rPr lang="en-CA" sz="5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Addiction and Complex Trauma</a:t>
            </a:r>
            <a:endParaRPr lang="en-US" sz="11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93164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>
            <a:noAutofit/>
          </a:bodyPr>
          <a:lstStyle/>
          <a:p>
            <a:r>
              <a:rPr lang="en-CA" altLang="en-US" sz="3200" dirty="0" smtClean="0"/>
              <a:t>Before quitting drug use, and one year after not using</a:t>
            </a:r>
            <a:endParaRPr lang="en-CA" altLang="en-US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768958" y="1524000"/>
            <a:ext cx="436205" cy="124496"/>
          </a:xfrm>
        </p:spPr>
        <p:txBody>
          <a:bodyPr>
            <a:normAutofit fontScale="25000" lnSpcReduction="20000"/>
          </a:bodyPr>
          <a:lstStyle/>
          <a:p>
            <a:endParaRPr lang="en-CA" altLang="en-US" sz="2800" dirty="0"/>
          </a:p>
        </p:txBody>
      </p:sp>
      <p:pic>
        <p:nvPicPr>
          <p:cNvPr id="14340" name="Picture 4" descr="brain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9" t="12567" r="26047" b="8946"/>
          <a:stretch>
            <a:fillRect/>
          </a:stretch>
        </p:blipFill>
        <p:spPr bwMode="auto">
          <a:xfrm>
            <a:off x="0" y="1374090"/>
            <a:ext cx="4468969" cy="553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brain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1" t="11429" r="25665" b="11429"/>
          <a:stretch>
            <a:fillRect/>
          </a:stretch>
        </p:blipFill>
        <p:spPr>
          <a:xfrm>
            <a:off x="4594963" y="1313616"/>
            <a:ext cx="4549037" cy="5604532"/>
          </a:xfrm>
          <a:noFill/>
        </p:spPr>
      </p:pic>
    </p:spTree>
    <p:extLst>
      <p:ext uri="{BB962C8B-B14F-4D97-AF65-F5344CB8AC3E}">
        <p14:creationId xmlns:p14="http://schemas.microsoft.com/office/powerpoint/2010/main" val="33398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5719"/>
          </a:xfrm>
        </p:spPr>
        <p:txBody>
          <a:bodyPr anchorCtr="0">
            <a:normAutofit fontScale="90000"/>
          </a:bodyPr>
          <a:lstStyle/>
          <a:p>
            <a:endParaRPr lang="en-US" altLang="en-US" sz="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89398"/>
            <a:ext cx="8229600" cy="56367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When a Person Quits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 smtClean="0"/>
              <a:t>Powerful </a:t>
            </a:r>
            <a:r>
              <a:rPr lang="en-US" altLang="en-US" sz="3200" dirty="0"/>
              <a:t>cravings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3-6 months of “anhedonia”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altLang="en-US" sz="3200" dirty="0"/>
              <a:t>At 3 months, hit “the wall”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altLang="en-US" sz="3200" dirty="0"/>
              <a:t>90% relapse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If stay clean for a few years then relapse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altLang="en-US" sz="3200" dirty="0"/>
              <a:t>The brain gradually resets, but remembers</a:t>
            </a:r>
          </a:p>
        </p:txBody>
      </p:sp>
    </p:spTree>
    <p:extLst>
      <p:ext uri="{BB962C8B-B14F-4D97-AF65-F5344CB8AC3E}">
        <p14:creationId xmlns:p14="http://schemas.microsoft.com/office/powerpoint/2010/main" val="243509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95330"/>
          </a:xfrm>
        </p:spPr>
        <p:txBody>
          <a:bodyPr anchorCtr="0">
            <a:normAutofit fontScale="90000"/>
          </a:bodyPr>
          <a:lstStyle/>
          <a:p>
            <a:endParaRPr lang="en-US" altLang="en-US" sz="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155" y="592428"/>
            <a:ext cx="7943045" cy="55035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Marks of Addiction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Loss </a:t>
            </a:r>
            <a:r>
              <a:rPr lang="en-US" altLang="en-US" sz="3200" dirty="0"/>
              <a:t>of Control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Obsession</a:t>
            </a:r>
            <a:endParaRPr lang="en-US" altLang="en-US" sz="3200" dirty="0"/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Continued </a:t>
            </a:r>
            <a:r>
              <a:rPr lang="en-US" altLang="en-US" sz="3200" dirty="0"/>
              <a:t>Use Despite Adverse Consequences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Tolerance</a:t>
            </a:r>
            <a:endParaRPr lang="en-US" altLang="en-US" sz="3200" dirty="0"/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Withdrawal </a:t>
            </a:r>
            <a:r>
              <a:rPr lang="en-US" altLang="en-US" sz="3200" dirty="0"/>
              <a:t>Distress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Guilt/Shame</a:t>
            </a:r>
            <a:endParaRPr lang="en-US" altLang="en-US" sz="3200" dirty="0"/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Violates </a:t>
            </a:r>
            <a:r>
              <a:rPr lang="en-US" altLang="en-US" sz="3200" dirty="0"/>
              <a:t>Morals and Values</a:t>
            </a:r>
          </a:p>
        </p:txBody>
      </p:sp>
    </p:spTree>
    <p:extLst>
      <p:ext uri="{BB962C8B-B14F-4D97-AF65-F5344CB8AC3E}">
        <p14:creationId xmlns:p14="http://schemas.microsoft.com/office/powerpoint/2010/main" val="381275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5719"/>
          </a:xfrm>
        </p:spPr>
        <p:txBody>
          <a:bodyPr anchorCtr="0">
            <a:normAutofit fontScale="90000"/>
          </a:bodyPr>
          <a:lstStyle/>
          <a:p>
            <a:endParaRPr lang="en-US" altLang="en-US" sz="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95836"/>
            <a:ext cx="8458200" cy="61110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Levels of Involvement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Non-involvement</a:t>
            </a:r>
            <a:endParaRPr lang="en-US" altLang="en-US" sz="3200" dirty="0"/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Irregular </a:t>
            </a:r>
            <a:r>
              <a:rPr lang="en-US" altLang="en-US" sz="3200" dirty="0"/>
              <a:t>Involvement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Regular </a:t>
            </a:r>
            <a:r>
              <a:rPr lang="en-US" altLang="en-US" sz="3200" dirty="0"/>
              <a:t>Involvement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Harmful </a:t>
            </a:r>
            <a:r>
              <a:rPr lang="en-US" altLang="en-US" sz="3200" dirty="0"/>
              <a:t>Involvement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3200" dirty="0" smtClean="0"/>
              <a:t>Dependent </a:t>
            </a:r>
            <a:r>
              <a:rPr lang="en-US" altLang="en-US" sz="3200" dirty="0"/>
              <a:t>Involvement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altLang="en-US" sz="3200" dirty="0"/>
              <a:t>Psychological Dependence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altLang="en-US" sz="3200" dirty="0"/>
              <a:t>Physical Dependence</a:t>
            </a:r>
          </a:p>
          <a:p>
            <a:pPr lvl="1"/>
            <a:r>
              <a:rPr lang="en-US" altLang="en-US" sz="3200" dirty="0"/>
              <a:t>NOTE: Once a person becomes physically dependent, they cannot return to regular involvement</a:t>
            </a:r>
          </a:p>
        </p:txBody>
      </p:sp>
    </p:spTree>
    <p:extLst>
      <p:ext uri="{BB962C8B-B14F-4D97-AF65-F5344CB8AC3E}">
        <p14:creationId xmlns:p14="http://schemas.microsoft.com/office/powerpoint/2010/main" val="40134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CA" sz="3200" dirty="0" smtClean="0"/>
              <a:t>Co-Occurring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About </a:t>
            </a:r>
            <a:r>
              <a:rPr lang="en-US" altLang="en-US" sz="3200" dirty="0" smtClean="0"/>
              <a:t>90</a:t>
            </a:r>
            <a:r>
              <a:rPr lang="en-US" altLang="en-US" sz="3200" dirty="0"/>
              <a:t>% of people with a mental health problem (ADHD, OCD, Clinical depression, Bi-polar, Schizophrenia, PTSD) end up with an </a:t>
            </a:r>
            <a:r>
              <a:rPr lang="en-US" altLang="en-US" sz="3200" dirty="0" smtClean="0"/>
              <a:t>addiction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en-US" sz="3200" dirty="0" smtClean="0"/>
              <a:t>Dual Addiction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altLang="en-US" sz="3200" dirty="0"/>
              <a:t>Coffee and a cigarette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altLang="en-US" sz="3200" dirty="0"/>
              <a:t>Two addictions where one feeds the other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altLang="en-US" sz="3200" dirty="0"/>
              <a:t>About 70% of people with a cocaine or crystal meth addiction develop a sex </a:t>
            </a:r>
            <a:r>
              <a:rPr lang="en-US" altLang="en-US" sz="3200" dirty="0" smtClean="0"/>
              <a:t>addiction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1378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322" y="112690"/>
            <a:ext cx="7772400" cy="363828"/>
          </a:xfrm>
        </p:spPr>
        <p:txBody>
          <a:bodyPr anchorCtr="0">
            <a:normAutofit/>
          </a:bodyPr>
          <a:lstStyle/>
          <a:p>
            <a:endParaRPr lang="en-CA" altLang="en-US" sz="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518"/>
            <a:ext cx="8229600" cy="596291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CA" altLang="en-US" sz="3500" dirty="0" smtClean="0"/>
              <a:t>Traditional treatment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altLang="en-US" sz="3500" dirty="0" smtClean="0"/>
              <a:t>28 days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altLang="en-US" sz="3500" dirty="0" smtClean="0"/>
              <a:t>5-10% success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altLang="en-US" sz="3500" dirty="0" smtClean="0"/>
              <a:t>Billions of taxpayer dollars</a:t>
            </a:r>
            <a:endParaRPr lang="en-CA" altLang="en-US" sz="3500" dirty="0" smtClean="0"/>
          </a:p>
          <a:p>
            <a:pPr marL="514350" indent="-514350">
              <a:buFont typeface="+mj-lt"/>
              <a:buAutoNum type="alphaLcParenR"/>
            </a:pPr>
            <a:r>
              <a:rPr lang="en-CA" altLang="en-US" sz="3500" dirty="0" smtClean="0"/>
              <a:t>12-Step – 5-10% success</a:t>
            </a:r>
          </a:p>
          <a:p>
            <a:pPr marL="514350" indent="-514350">
              <a:buFont typeface="+mj-lt"/>
              <a:buAutoNum type="alphaLcParenR"/>
            </a:pPr>
            <a:r>
              <a:rPr lang="en-CA" altLang="en-US" sz="3500" dirty="0" smtClean="0"/>
              <a:t>3 things are changing that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altLang="en-US" sz="3500" dirty="0" smtClean="0"/>
              <a:t>Clearer understanding of what addiction does in the brain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altLang="en-US" sz="3500" dirty="0" smtClean="0"/>
              <a:t>Clearer understanding of what sets up a person for addiction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altLang="en-US" sz="3500" dirty="0" smtClean="0"/>
              <a:t>Clearer understanding of the process – components and length</a:t>
            </a:r>
            <a:endParaRPr lang="en-CA" altLang="en-US" sz="3500" dirty="0"/>
          </a:p>
        </p:txBody>
      </p:sp>
    </p:spTree>
    <p:extLst>
      <p:ext uri="{BB962C8B-B14F-4D97-AF65-F5344CB8AC3E}">
        <p14:creationId xmlns:p14="http://schemas.microsoft.com/office/powerpoint/2010/main" val="42864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322" y="112690"/>
            <a:ext cx="7772400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Healthy Brain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CA" altLang="en-US"/>
          </a:p>
        </p:txBody>
      </p:sp>
      <p:pic>
        <p:nvPicPr>
          <p:cNvPr id="5124" name="Picture 4" descr="brai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" t="4167" b="6767"/>
          <a:stretch>
            <a:fillRect/>
          </a:stretch>
        </p:blipFill>
        <p:spPr bwMode="auto">
          <a:xfrm>
            <a:off x="666322" y="898624"/>
            <a:ext cx="7885250" cy="59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7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761" y="99811"/>
            <a:ext cx="8007439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24 yr. old after 2 years of frequent cocaine </a:t>
            </a:r>
            <a:r>
              <a:rPr lang="en-CA" altLang="en-US" sz="3200" dirty="0" smtClean="0"/>
              <a:t>use</a:t>
            </a:r>
            <a:endParaRPr lang="en-CA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2349500"/>
            <a:ext cx="8218488" cy="3776663"/>
          </a:xfrm>
        </p:spPr>
        <p:txBody>
          <a:bodyPr/>
          <a:lstStyle/>
          <a:p>
            <a:endParaRPr lang="en-CA" altLang="en-US"/>
          </a:p>
        </p:txBody>
      </p:sp>
      <p:pic>
        <p:nvPicPr>
          <p:cNvPr id="6148" name="Picture 4" descr="brai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" t="6592" b="10208"/>
          <a:stretch>
            <a:fillRect/>
          </a:stretch>
        </p:blipFill>
        <p:spPr bwMode="auto">
          <a:xfrm>
            <a:off x="798489" y="901522"/>
            <a:ext cx="7700569" cy="597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6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075" y="0"/>
            <a:ext cx="7772400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28 </a:t>
            </a:r>
            <a:r>
              <a:rPr lang="en-CA" altLang="en-US" sz="3200" dirty="0" err="1"/>
              <a:t>yr</a:t>
            </a:r>
            <a:r>
              <a:rPr lang="en-CA" altLang="en-US" sz="3200" dirty="0"/>
              <a:t>-old after 8 </a:t>
            </a:r>
            <a:r>
              <a:rPr lang="en-CA" altLang="en-US" sz="3200" dirty="0" err="1"/>
              <a:t>yrs</a:t>
            </a:r>
            <a:r>
              <a:rPr lang="en-CA" altLang="en-US" sz="3200" dirty="0"/>
              <a:t> of heavy Meth </a:t>
            </a:r>
            <a:r>
              <a:rPr lang="en-CA" altLang="en-US" sz="3200" dirty="0" smtClean="0"/>
              <a:t>use</a:t>
            </a:r>
            <a:endParaRPr lang="en-CA" alt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CA" altLang="en-US"/>
          </a:p>
        </p:txBody>
      </p:sp>
      <p:pic>
        <p:nvPicPr>
          <p:cNvPr id="7172" name="Picture 4" descr="V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4" y="707402"/>
            <a:ext cx="7250805" cy="615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4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18 </a:t>
            </a:r>
            <a:r>
              <a:rPr lang="en-CA" altLang="en-US" sz="3200" dirty="0" err="1"/>
              <a:t>yr</a:t>
            </a:r>
            <a:r>
              <a:rPr lang="en-CA" altLang="en-US" sz="3200" dirty="0"/>
              <a:t>-old after 3 </a:t>
            </a:r>
            <a:r>
              <a:rPr lang="en-CA" altLang="en-US" sz="3200" dirty="0" err="1"/>
              <a:t>yrs</a:t>
            </a:r>
            <a:r>
              <a:rPr lang="en-CA" altLang="en-US" sz="3200" dirty="0"/>
              <a:t> of marijuana use 4 X/week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2"/>
            <a:endParaRPr lang="en-CA" altLang="en-US"/>
          </a:p>
        </p:txBody>
      </p:sp>
      <p:pic>
        <p:nvPicPr>
          <p:cNvPr id="8196" name="Picture 4" descr="brain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" t="4732" r="4201" b="4472"/>
          <a:stretch>
            <a:fillRect/>
          </a:stretch>
        </p:blipFill>
        <p:spPr bwMode="auto">
          <a:xfrm>
            <a:off x="20665" y="724617"/>
            <a:ext cx="9123335" cy="613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0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061"/>
            <a:ext cx="8229600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24 </a:t>
            </a:r>
            <a:r>
              <a:rPr lang="en-CA" altLang="en-US" sz="3200" dirty="0" err="1"/>
              <a:t>yr</a:t>
            </a:r>
            <a:r>
              <a:rPr lang="en-CA" altLang="en-US" sz="3200" dirty="0"/>
              <a:t>-old after less than 1 </a:t>
            </a:r>
            <a:r>
              <a:rPr lang="en-CA" altLang="en-US" sz="3200" dirty="0" err="1"/>
              <a:t>yr</a:t>
            </a:r>
            <a:r>
              <a:rPr lang="en-CA" altLang="en-US" sz="3200" dirty="0"/>
              <a:t> of Ecstasy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CA" altLang="en-US" sz="28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CA" altLang="en-US" sz="2800"/>
          </a:p>
        </p:txBody>
      </p:sp>
      <p:pic>
        <p:nvPicPr>
          <p:cNvPr id="9222" name="Picture 6" descr="tows_slide_20010928_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84914"/>
            <a:ext cx="8229600" cy="645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1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4334"/>
            <a:ext cx="8229600" cy="1143000"/>
          </a:xfrm>
        </p:spPr>
        <p:txBody>
          <a:bodyPr anchorCtr="0">
            <a:normAutofit/>
          </a:bodyPr>
          <a:lstStyle/>
          <a:p>
            <a:r>
              <a:rPr lang="en-CA" altLang="en-US" sz="3200" dirty="0"/>
              <a:t>38 </a:t>
            </a:r>
            <a:r>
              <a:rPr lang="en-CA" altLang="en-US" sz="3200" dirty="0" err="1"/>
              <a:t>yr</a:t>
            </a:r>
            <a:r>
              <a:rPr lang="en-CA" altLang="en-US" sz="3200" dirty="0"/>
              <a:t>-old after 17 </a:t>
            </a:r>
            <a:r>
              <a:rPr lang="en-CA" altLang="en-US" sz="3200" dirty="0" err="1"/>
              <a:t>yrs</a:t>
            </a:r>
            <a:r>
              <a:rPr lang="en-CA" altLang="en-US" sz="3200" dirty="0"/>
              <a:t> of heavy </a:t>
            </a:r>
            <a:r>
              <a:rPr lang="en-CA" altLang="en-US" sz="3200" dirty="0" err="1"/>
              <a:t>wknd</a:t>
            </a:r>
            <a:r>
              <a:rPr lang="en-CA" altLang="en-US" sz="3200" dirty="0"/>
              <a:t> alcohol </a:t>
            </a:r>
            <a:r>
              <a:rPr lang="en-CA" altLang="en-US" sz="3200" dirty="0" smtClean="0"/>
              <a:t>use</a:t>
            </a:r>
            <a:endParaRPr lang="en-CA" altLang="en-US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CA" altLang="en-US" sz="2000" dirty="0"/>
          </a:p>
        </p:txBody>
      </p:sp>
      <p:pic>
        <p:nvPicPr>
          <p:cNvPr id="10245" name="Picture 5" descr="brain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4" t="14487" r="25429" b="14381"/>
          <a:stretch>
            <a:fillRect/>
          </a:stretch>
        </p:blipFill>
        <p:spPr bwMode="auto">
          <a:xfrm>
            <a:off x="940158" y="824889"/>
            <a:ext cx="7302321" cy="618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3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 anchorCtr="0"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CA" altLang="en-US" sz="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2276"/>
            <a:ext cx="8229600" cy="56238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altLang="en-US" dirty="0" smtClean="0"/>
              <a:t>Brain’s Response to too much Dopamine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altLang="en-US" sz="3200" dirty="0" smtClean="0"/>
              <a:t>Committed </a:t>
            </a:r>
            <a:r>
              <a:rPr lang="en-CA" altLang="en-US" sz="3200" dirty="0"/>
              <a:t>to Balance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CA" altLang="en-US" sz="3200" dirty="0"/>
              <a:t>Adjusts/Adapts</a:t>
            </a:r>
          </a:p>
          <a:p>
            <a:pPr marL="1428750" lvl="2" indent="-571500">
              <a:buFont typeface="+mj-lt"/>
              <a:buAutoNum type="romanLcPeriod"/>
            </a:pPr>
            <a:r>
              <a:rPr lang="en-CA" altLang="en-US" sz="3200" dirty="0"/>
              <a:t>Shuts down dopamine production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CA" altLang="en-US" sz="3200" dirty="0"/>
              <a:t>Chemically changes to reset normal</a:t>
            </a:r>
          </a:p>
        </p:txBody>
      </p:sp>
    </p:spTree>
    <p:extLst>
      <p:ext uri="{BB962C8B-B14F-4D97-AF65-F5344CB8AC3E}">
        <p14:creationId xmlns:p14="http://schemas.microsoft.com/office/powerpoint/2010/main" val="19770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55335</TotalTime>
  <Words>284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Addiction and Complex Trauma</vt:lpstr>
      <vt:lpstr>PowerPoint Presentation</vt:lpstr>
      <vt:lpstr>Healthy Brain</vt:lpstr>
      <vt:lpstr>24 yr. old after 2 years of frequent cocaine use</vt:lpstr>
      <vt:lpstr>28 yr-old after 8 yrs of heavy Meth use</vt:lpstr>
      <vt:lpstr>18 yr-old after 3 yrs of marijuana use 4 X/week</vt:lpstr>
      <vt:lpstr>24 yr-old after less than 1 yr of Ecstasy</vt:lpstr>
      <vt:lpstr>38 yr-old after 17 yrs of heavy wknd alcohol use</vt:lpstr>
      <vt:lpstr>PowerPoint Presentation</vt:lpstr>
      <vt:lpstr>Before quitting drug use, and one year after not using</vt:lpstr>
      <vt:lpstr>PowerPoint Presentation</vt:lpstr>
      <vt:lpstr>PowerPoint Presentation</vt:lpstr>
      <vt:lpstr>PowerPoint Presentation</vt:lpstr>
      <vt:lpstr>PowerPoint Presentation</vt:lpstr>
    </vt:vector>
  </TitlesOfParts>
  <Company>26projects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John-Part 14</dc:title>
  <dc:creator>Tim Fletcher</dc:creator>
  <cp:lastModifiedBy>CFSL</cp:lastModifiedBy>
  <cp:revision>345</cp:revision>
  <dcterms:created xsi:type="dcterms:W3CDTF">2016-03-23T18:07:56Z</dcterms:created>
  <dcterms:modified xsi:type="dcterms:W3CDTF">2018-01-13T13:54:29Z</dcterms:modified>
</cp:coreProperties>
</file>